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37" r:id="rId2"/>
  </p:sldMasterIdLst>
  <p:notesMasterIdLst>
    <p:notesMasterId r:id="rId12"/>
  </p:notesMasterIdLst>
  <p:sldIdLst>
    <p:sldId id="462" r:id="rId3"/>
    <p:sldId id="480" r:id="rId4"/>
    <p:sldId id="476" r:id="rId5"/>
    <p:sldId id="430" r:id="rId6"/>
    <p:sldId id="472" r:id="rId7"/>
    <p:sldId id="484" r:id="rId8"/>
    <p:sldId id="485" r:id="rId9"/>
    <p:sldId id="490" r:id="rId10"/>
    <p:sldId id="487" r:id="rId11"/>
  </p:sldIdLst>
  <p:sldSz cx="9144000" cy="5143500" type="screen16x9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E35"/>
    <a:srgbClr val="FF5E35"/>
    <a:srgbClr val="FFBDAB"/>
    <a:srgbClr val="FFDC6D"/>
    <a:srgbClr val="FFE38B"/>
    <a:srgbClr val="FFF7DD"/>
    <a:srgbClr val="FFEFEB"/>
    <a:srgbClr val="FFA78F"/>
    <a:srgbClr val="FF6B43"/>
    <a:srgbClr val="FFC8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26" autoAdjust="0"/>
    <p:restoredTop sz="93211" autoAdjust="0"/>
  </p:normalViewPr>
  <p:slideViewPr>
    <p:cSldViewPr snapToGrid="0">
      <p:cViewPr varScale="1">
        <p:scale>
          <a:sx n="197" d="100"/>
          <a:sy n="197" d="100"/>
        </p:scale>
        <p:origin x="3918" y="1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74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123"/>
    </p:cViewPr>
  </p:sorterViewPr>
  <p:notesViewPr>
    <p:cSldViewPr snapToGrid="0">
      <p:cViewPr varScale="1">
        <p:scale>
          <a:sx n="58" d="100"/>
          <a:sy n="58" d="100"/>
        </p:scale>
        <p:origin x="33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8295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6" y="1"/>
            <a:ext cx="2944283" cy="498295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74CC9385-0902-3148-B397-A5E95B8C61B7}" type="datetimeFigureOut">
              <a:rPr lang="de-DE" smtClean="0"/>
              <a:t>04.02.2026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9487"/>
            <a:ext cx="5435600" cy="3910489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3108"/>
            <a:ext cx="2944283" cy="498294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6" y="9433108"/>
            <a:ext cx="2944283" cy="498294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F243A0D2-D543-6C44-8201-56C70C8E78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6697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4CB98-ADAA-77E2-8468-524EC1F28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0B0838A-B036-4F1B-DC14-52FD87CCA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E606B60-75D6-AF8A-8A05-8F0A22D99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E79F5B-9283-E5F9-8807-C1BB0D94EA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3A0D2-D543-6C44-8201-56C70C8E7899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8598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3A2FB-F49B-6D43-80D4-BBA562F6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DECCDFB-8CAA-8F5F-4858-8248A24D4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25B427-C39B-A422-139D-0A75E909AD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3A0D2-D543-6C44-8201-56C70C8E7899}" type="slidenum">
              <a:rPr lang="de-DE" smtClean="0"/>
              <a:t>2</a:t>
            </a:fld>
            <a:endParaRPr lang="de-DE" dirty="0"/>
          </a:p>
        </p:txBody>
      </p:sp>
      <p:sp>
        <p:nvSpPr>
          <p:cNvPr id="6" name="Notizenplatzhalter 5">
            <a:extLst>
              <a:ext uri="{FF2B5EF4-FFF2-40B4-BE49-F238E27FC236}">
                <a16:creationId xmlns:a16="http://schemas.microsoft.com/office/drawing/2014/main" id="{404BAC4A-40B8-1FE3-6F05-3C2B74B47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1875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7170B-F74B-CD25-F7B8-1C5A9B776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2E57D10-5F07-8625-AF23-CAC1804C33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24DB5E-4676-A7DD-F3AE-BC59F467FB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3A0D2-D543-6C44-8201-56C70C8E7899}" type="slidenum">
              <a:rPr lang="de-DE" smtClean="0"/>
              <a:t>3</a:t>
            </a:fld>
            <a:endParaRPr lang="de-DE" dirty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5E9B151A-33D9-5BF0-F99D-ED10D0F09B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0885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3A0D2-D543-6C44-8201-56C70C8E7899}" type="slidenum">
              <a:rPr lang="de-DE" smtClean="0"/>
              <a:t>4</a:t>
            </a:fld>
            <a:endParaRPr lang="de-DE" dirty="0"/>
          </a:p>
        </p:txBody>
      </p:sp>
      <p:sp>
        <p:nvSpPr>
          <p:cNvPr id="6" name="Notizenplatzhalter 5">
            <a:extLst>
              <a:ext uri="{FF2B5EF4-FFF2-40B4-BE49-F238E27FC236}">
                <a16:creationId xmlns:a16="http://schemas.microsoft.com/office/drawing/2014/main" id="{8EEB4C07-313E-C441-04BD-8F8FA4AF9F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sz="1200" dirty="0">
              <a:highlight>
                <a:srgbClr val="FFFF00"/>
              </a:highlight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4499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84B95-1B6C-8C74-99A5-77D4AA9C5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E6B95C5-CA5B-16E4-32F3-B29221F05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91B2DAC-8664-6CFD-5AA4-B3D5EFF8DE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3A0D2-D543-6C44-8201-56C70C8E7899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Notizenplatzhalter 5">
            <a:extLst>
              <a:ext uri="{FF2B5EF4-FFF2-40B4-BE49-F238E27FC236}">
                <a16:creationId xmlns:a16="http://schemas.microsoft.com/office/drawing/2014/main" id="{74B5E222-295A-34CE-0480-7169B19D2D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3983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CDA5B-3644-FE45-4D7B-BD4FEDC6F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1D2B653-EDAF-946E-2DD5-36C46A43D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A70C81-CF2A-5D0B-1E66-46BB3ED11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3A0D2-D543-6C44-8201-56C70C8E7899}" type="slidenum">
              <a:rPr lang="de-DE" smtClean="0"/>
              <a:t>6</a:t>
            </a:fld>
            <a:endParaRPr lang="de-DE" dirty="0"/>
          </a:p>
        </p:txBody>
      </p:sp>
      <p:sp>
        <p:nvSpPr>
          <p:cNvPr id="6" name="Notizenplatzhalter 5">
            <a:extLst>
              <a:ext uri="{FF2B5EF4-FFF2-40B4-BE49-F238E27FC236}">
                <a16:creationId xmlns:a16="http://schemas.microsoft.com/office/drawing/2014/main" id="{DCC70B66-25DC-F662-0C5F-197C062E2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3947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5464-69CE-62A6-6EDF-20BDC4E02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F896CC9-E491-B275-3D64-33EE256AE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D091A09-53D6-2157-14D1-2B54E472C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3A0D2-D543-6C44-8201-56C70C8E7899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Notizenplatzhalter 5">
            <a:extLst>
              <a:ext uri="{FF2B5EF4-FFF2-40B4-BE49-F238E27FC236}">
                <a16:creationId xmlns:a16="http://schemas.microsoft.com/office/drawing/2014/main" id="{AD105B12-FC63-42ED-4809-B8456A7C1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7986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2A24C-E3A8-9F9E-D05E-C70BA1A54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F1E9A79-A9EE-8F6D-C151-6CE1277E6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B59D48-3E7C-CEE1-1C90-9E01E15A3F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3A0D2-D543-6C44-8201-56C70C8E7899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Notizenplatzhalter 5">
            <a:extLst>
              <a:ext uri="{FF2B5EF4-FFF2-40B4-BE49-F238E27FC236}">
                <a16:creationId xmlns:a16="http://schemas.microsoft.com/office/drawing/2014/main" id="{C28B97FC-34B8-C05F-4FEE-FD8A6225DD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3374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1BF73-0F47-F09A-D917-0B568540C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A959E5A-75B6-AF5D-C950-76035A7B5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AA18264-0265-8151-54A0-BFCC1D34E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3A0D2-D543-6C44-8201-56C70C8E7899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Notizenplatzhalter 5">
            <a:extLst>
              <a:ext uri="{FF2B5EF4-FFF2-40B4-BE49-F238E27FC236}">
                <a16:creationId xmlns:a16="http://schemas.microsoft.com/office/drawing/2014/main" id="{F4EAC3AC-0ECA-9E49-BFCC-41C5CC1C6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2419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Full-1">
    <p:bg bwMode="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9919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Full-2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47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Full-3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39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1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39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78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3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9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4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44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5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65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6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8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Keyvisual-Full-7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010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Foto-Full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125D08E0-680F-9CFC-8662-131DE4D9C1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882649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platzhalter 3" descr="Logo Landeshauptstadt München, Referat für Bildung und Sport">
            <a:extLst>
              <a:ext uri="{FF2B5EF4-FFF2-40B4-BE49-F238E27FC236}">
                <a16:creationId xmlns:a16="http://schemas.microsoft.com/office/drawing/2014/main" id="{D8E232C2-DF1D-2CD4-9C08-59EF78A00A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6535" y="303213"/>
            <a:ext cx="1130399" cy="3851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35694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Foto-Full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125D08E0-680F-9CFC-8662-131DE4D9C1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882649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platzhalter 3" descr="Logo Landeshauptstadt München, Referat für Bildung und Sport">
            <a:extLst>
              <a:ext uri="{FF2B5EF4-FFF2-40B4-BE49-F238E27FC236}">
                <a16:creationId xmlns:a16="http://schemas.microsoft.com/office/drawing/2014/main" id="{D8E232C2-DF1D-2CD4-9C08-59EF78A00A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6535" y="303213"/>
            <a:ext cx="1130399" cy="3851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25892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folie-Foto-Par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02B76105-7F73-A476-F070-4F9BEB9183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3" y="1492251"/>
            <a:ext cx="380623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445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Part-1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3" y="1492251"/>
            <a:ext cx="380623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Logo Landeshauptstadt München, Referat für Bildung und Sport">
            <a:extLst>
              <a:ext uri="{FF2B5EF4-FFF2-40B4-BE49-F238E27FC236}">
                <a16:creationId xmlns:a16="http://schemas.microsoft.com/office/drawing/2014/main" id="{10C286AC-A056-F97D-E5E9-6A7236196B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21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Keyvisual-Part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3" y="1492251"/>
            <a:ext cx="380623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6273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Agenda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>
            <a:extLst>
              <a:ext uri="{FF2B5EF4-FFF2-40B4-BE49-F238E27FC236}">
                <a16:creationId xmlns:a16="http://schemas.microsoft.com/office/drawing/2014/main" id="{FC765D90-3D56-C06A-97EA-D373447255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1" y="303213"/>
            <a:ext cx="6155697" cy="910339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3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(H2)</a:t>
            </a:r>
            <a:br>
              <a:rPr lang="de-DE" dirty="0"/>
            </a:br>
            <a:r>
              <a:rPr lang="de-DE" dirty="0"/>
              <a:t>Arial, 30Pt.</a:t>
            </a: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3332AB4F-968A-D9FE-4A5F-E16B797925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943" y="1902483"/>
            <a:ext cx="6783627" cy="289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9EF6B3B8-4317-3228-951D-011A9CDA85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943" y="2362521"/>
            <a:ext cx="6783627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9C621088-5535-B9A1-EA94-18D7F89C3E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942" y="2851516"/>
            <a:ext cx="6783627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1BB60076-85FB-7D2A-3394-0EF3F572AA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942" y="3340511"/>
            <a:ext cx="6783627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A23FC5CA-C2B9-7598-5588-63A065A0A1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941" y="3830018"/>
            <a:ext cx="6783627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B4B2B99-7F92-4C63-9DE9-01CA02107F9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1E55894-92D3-935E-0397-E27F719F539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524A7AC-03AE-B295-C418-4019F68EF02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6882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Agenda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782CDFB5-C695-1429-5695-570E8D6E8C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2" y="303213"/>
            <a:ext cx="6155696" cy="896403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3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(H2)</a:t>
            </a:r>
            <a:br>
              <a:rPr lang="de-DE" dirty="0"/>
            </a:br>
            <a:r>
              <a:rPr lang="de-DE" dirty="0"/>
              <a:t>Arial, 30Pt.</a:t>
            </a: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3332AB4F-968A-D9FE-4A5F-E16B797925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944" y="1902483"/>
            <a:ext cx="3276340" cy="289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9EF6B3B8-4317-3228-951D-011A9CDA85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944" y="2362521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9C621088-5535-B9A1-EA94-18D7F89C3E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943" y="2851516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1BB60076-85FB-7D2A-3394-0EF3F572AA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943" y="3340511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A23FC5CA-C2B9-7598-5588-63A065A0A1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942" y="3830018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161DA245-E073-3FDD-04A3-199BB39F09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76230" y="1902483"/>
            <a:ext cx="3276340" cy="289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4" name="Textplatzhalter 9">
            <a:extLst>
              <a:ext uri="{FF2B5EF4-FFF2-40B4-BE49-F238E27FC236}">
                <a16:creationId xmlns:a16="http://schemas.microsoft.com/office/drawing/2014/main" id="{012FA0AB-937C-0703-A52A-075664C35C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6230" y="2362521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5" name="Textplatzhalter 9">
            <a:extLst>
              <a:ext uri="{FF2B5EF4-FFF2-40B4-BE49-F238E27FC236}">
                <a16:creationId xmlns:a16="http://schemas.microsoft.com/office/drawing/2014/main" id="{8EE70642-D5E8-F40C-B68C-282EF0BCFF9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76229" y="2851516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6" name="Textplatzhalter 9">
            <a:extLst>
              <a:ext uri="{FF2B5EF4-FFF2-40B4-BE49-F238E27FC236}">
                <a16:creationId xmlns:a16="http://schemas.microsoft.com/office/drawing/2014/main" id="{20569C38-FDB7-D2C0-376F-06D405B3D8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76229" y="3340511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7" name="Textplatzhalter 9">
            <a:extLst>
              <a:ext uri="{FF2B5EF4-FFF2-40B4-BE49-F238E27FC236}">
                <a16:creationId xmlns:a16="http://schemas.microsoft.com/office/drawing/2014/main" id="{878F07AD-429B-F2E1-9890-89DE008299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76228" y="3830018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906896-1890-013E-4111-E55B8C50AD8B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BCC94E-9C2B-9E9F-E301-3C28013625A8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40CBEC-544C-9756-CB44-CC7C3E6ABEC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516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-Keyvisual-Part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95049A94-F707-32BB-2BBE-36A100AD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5" y="1492251"/>
            <a:ext cx="3806233" cy="127298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92B9BD-CD02-41F4-1749-5C17DB4068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3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E267CF38-D704-0080-405B-75A3FE60F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74566F-20F7-E705-C85D-A3E73D93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6902E4D2-90C1-0C22-25BA-CF481B28D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487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-Foto-Part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4" descr="Beschreibung einfügen">
            <a:extLst>
              <a:ext uri="{FF2B5EF4-FFF2-40B4-BE49-F238E27FC236}">
                <a16:creationId xmlns:a16="http://schemas.microsoft.com/office/drawing/2014/main" id="{4133663C-983E-6CCF-2C16-BD9179C027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571999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95049A94-F707-32BB-2BBE-36A100AD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5" y="1492251"/>
            <a:ext cx="3806233" cy="127298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8D634642-9A68-4130-350C-1359EC80CE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3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A994042-8296-CEB6-3DEE-FA520C31CCB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0255204-6A73-C099-A72B-03FAA95B330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D416A3C-8ACC-CB91-161F-EAD6AB1B5C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3068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1">
    <p:bg bwMode="gray"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CC4F621D-C3AC-665E-1CD7-05C6AC68B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1492251"/>
            <a:ext cx="5940425" cy="1265658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53BF2F6B-192A-A842-A865-A811A5E0DA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3" y="2967015"/>
            <a:ext cx="59404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05F6218-55FA-ABE0-D4B3-E3BDFFBE0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4100276-A939-4630-5A38-3E3A0D86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EDF716E-094F-032D-42FD-C858DD6F3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7761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F0932945-2E59-0B5A-3465-2F8C5984F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207350"/>
            <a:ext cx="4919373" cy="1265658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err="1"/>
              <a:t>Subline</a:t>
            </a:r>
            <a:r>
              <a:rPr lang="de-DE" dirty="0"/>
              <a:t>, Arial 24Pt.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68FD482F-AB6D-492D-41F7-51F84EE006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3" y="1648691"/>
            <a:ext cx="5956886" cy="3006435"/>
          </a:xfrm>
          <a:prstGeom prst="rect">
            <a:avLst/>
          </a:prstGeom>
        </p:spPr>
        <p:txBody>
          <a:bodyPr lIns="0" tIns="46800" rIns="0"/>
          <a:lstStyle>
            <a:lvl1pPr marL="285750" indent="-285750" algn="l"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428E69C-1A7B-3CEE-EB23-74E0082E2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AAE3642-21D9-5ABE-A3EB-A7AFC9CB7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7570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Illustration-2">
    <p:bg bwMode="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CC4F621D-C3AC-665E-1CD7-05C6AC68B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1492251"/>
            <a:ext cx="5940425" cy="1265658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28051599-87D5-8538-30DC-3BDE9DC0E5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3" y="2967015"/>
            <a:ext cx="59404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1832BAC-20A8-66F3-0086-65ECC3D4C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87000A3-005E-D76F-9B3E-F8E31D435A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26360D-2F56-8D6A-A886-8CA6EC9C9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8368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3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95049A94-F707-32BB-2BBE-36A100AD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5" y="1492251"/>
            <a:ext cx="3806233" cy="127298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3-zeilige Headline (H2), </a:t>
            </a:r>
            <a:br>
              <a:rPr lang="de-DE" dirty="0"/>
            </a:br>
            <a:r>
              <a:rPr lang="de-DE" dirty="0"/>
              <a:t>Arial 30Pt.</a:t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D6D3A9D-2E64-A3F1-F833-1EE85D5BDD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2439204-3444-DD41-D360-9966AD2C4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467AD5-4C74-4EE4-5919-7539015BC7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29E4698-24D1-368A-333C-E4E985F6A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95379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4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95049A94-F707-32BB-2BBE-36A100AD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5" y="1492251"/>
            <a:ext cx="3806233" cy="127298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3-zeilige Headline (H2), </a:t>
            </a:r>
            <a:br>
              <a:rPr lang="de-DE" dirty="0"/>
            </a:br>
            <a:r>
              <a:rPr lang="de-DE" dirty="0"/>
              <a:t>Arial 30Pt.</a:t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4F33F84-3F3A-7534-4C3F-AF08A3A35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606507-6437-BDE4-704A-8C0930F5F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FB7092-71AD-D0CF-98A5-4DA7CCC487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6637FEB-BE88-B0E0-A0F2-E096AA98E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5813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5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2">
            <a:extLst>
              <a:ext uri="{FF2B5EF4-FFF2-40B4-BE49-F238E27FC236}">
                <a16:creationId xmlns:a16="http://schemas.microsoft.com/office/drawing/2014/main" id="{DBAB7D33-3F6B-F1E4-7EB6-BF8158002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1492249"/>
            <a:ext cx="5940425" cy="859065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(H2), </a:t>
            </a:r>
            <a:br>
              <a:rPr lang="de-DE" dirty="0"/>
            </a:br>
            <a:r>
              <a:rPr lang="de-DE" dirty="0"/>
              <a:t>Arial 30Pt.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A05CD454-0535-3A36-2777-C981A77391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1" y="2571750"/>
            <a:ext cx="5940425" cy="14049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E690270-C8A4-9129-1A5A-ECBD2741E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51E1CC7-A496-6909-73C6-86F73D8521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90375F4F-47E0-65C4-8897-C750B7BA2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96550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6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2">
            <a:extLst>
              <a:ext uri="{FF2B5EF4-FFF2-40B4-BE49-F238E27FC236}">
                <a16:creationId xmlns:a16="http://schemas.microsoft.com/office/drawing/2014/main" id="{DBAB7D33-3F6B-F1E4-7EB6-BF8158002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1492251"/>
            <a:ext cx="5940425" cy="85906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30Pt.</a:t>
            </a:r>
          </a:p>
        </p:txBody>
      </p:sp>
      <p:sp>
        <p:nvSpPr>
          <p:cNvPr id="2" name="Untertitel 2">
            <a:extLst>
              <a:ext uri="{FF2B5EF4-FFF2-40B4-BE49-F238E27FC236}">
                <a16:creationId xmlns:a16="http://schemas.microsoft.com/office/drawing/2014/main" id="{9469D55C-84E5-D306-7E7E-DFDBE37811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1" y="2571750"/>
            <a:ext cx="5940425" cy="14049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B74FAB5-B955-B15A-341A-14339A70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BC99D4-C65B-6B23-4C0A-C1E15084D5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2D922F-818B-40EF-1657-5A0D3A21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66664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Bild-Tex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4" descr="Beschreibung einfügen">
            <a:extLst>
              <a:ext uri="{FF2B5EF4-FFF2-40B4-BE49-F238E27FC236}">
                <a16:creationId xmlns:a16="http://schemas.microsoft.com/office/drawing/2014/main" id="{4133663C-983E-6CCF-2C16-BD9179C027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571999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B61964ED-3F81-F102-173C-7D64860AB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5" y="1492250"/>
            <a:ext cx="3806234" cy="24844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9D9E075-6042-78D6-80B8-DC70CC003D4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2EFADC77-7688-8260-6FA1-40484EFCACF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7761156-C878-4BE3-7589-AB1A4015CC3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50066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Text-1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2">
            <a:extLst>
              <a:ext uri="{FF2B5EF4-FFF2-40B4-BE49-F238E27FC236}">
                <a16:creationId xmlns:a16="http://schemas.microsoft.com/office/drawing/2014/main" id="{0F8CFE91-8708-0708-C813-4964AD3D3E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5" y="1492250"/>
            <a:ext cx="5940424" cy="24844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AC38C2-62FE-5D59-449F-CBEC0B66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85D20D-F4AF-5D9D-30D4-AE72385E9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59E2721-75D1-EFED-26A1-A6383E3A4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54868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Text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>
            <a:extLst>
              <a:ext uri="{FF2B5EF4-FFF2-40B4-BE49-F238E27FC236}">
                <a16:creationId xmlns:a16="http://schemas.microsoft.com/office/drawing/2014/main" id="{66623798-B0A1-BD04-DACB-B7F7950E9F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5" y="1492251"/>
            <a:ext cx="5940424" cy="2484438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AAD3E9-A855-A956-447C-F946C0D5E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EA3245B-E794-2FED-3A27-4C007D547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45F1B5-E06E-C4B2-7F01-DD554A7BE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3591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Bulletpoin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6B0E6B56-C4F1-8512-ED8C-9BEA2D2431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8945" y="2651972"/>
            <a:ext cx="6947856" cy="80528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177800" indent="-177800">
              <a:buFont typeface="Arial" panose="020B0604020202020204" pitchFamily="34" charset="0"/>
              <a:buChar char="•"/>
              <a:defRPr sz="2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Punkt 1</a:t>
            </a:r>
          </a:p>
          <a:p>
            <a:r>
              <a:rPr lang="de-DE" dirty="0"/>
              <a:t>Punkt 2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7A1C620C-EA90-D478-E75B-BB07092999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3" y="1492251"/>
            <a:ext cx="6947857" cy="944696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3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(H2)</a:t>
            </a:r>
            <a:br>
              <a:rPr lang="de-DE" dirty="0"/>
            </a:br>
            <a:r>
              <a:rPr lang="de-DE" dirty="0"/>
              <a:t>Arial, 30Pt.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913FC59-AB41-B2B7-8ECF-5ECBD6AED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15A12F-740E-2B8E-4FAE-AC290059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B71154E-E297-C673-1E74-7FB62096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98295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Text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Untertitel 2">
            <a:extLst>
              <a:ext uri="{FF2B5EF4-FFF2-40B4-BE49-F238E27FC236}">
                <a16:creationId xmlns:a16="http://schemas.microsoft.com/office/drawing/2014/main" id="{C4DAD704-CDF2-092C-1EB0-A3D8FACD12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4" y="1492250"/>
            <a:ext cx="6156324" cy="2484438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BA84277-6DBF-D96F-F314-B1AB71D3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196079C-297A-0703-6B8D-2544165ABF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4718AA-A10F-8C52-E44A-73588FA4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456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Text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7063CC86-6742-837D-2C3D-D0BA3CF69E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2" y="303213"/>
            <a:ext cx="6165807" cy="900112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3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(H2)</a:t>
            </a:r>
            <a:br>
              <a:rPr lang="de-DE" dirty="0"/>
            </a:br>
            <a:r>
              <a:rPr lang="de-DE" dirty="0"/>
              <a:t>Arial, 30Pt.</a:t>
            </a: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BED6DD3A-969B-AF3D-111C-E2FA6296CF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1492250"/>
            <a:ext cx="6948487" cy="24844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3F825C54-94A9-98DD-5334-C39DF7CFE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03657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Text-3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2">
            <a:extLst>
              <a:ext uri="{FF2B5EF4-FFF2-40B4-BE49-F238E27FC236}">
                <a16:creationId xmlns:a16="http://schemas.microsoft.com/office/drawing/2014/main" id="{A568100E-916C-3AAA-15D5-4528280353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943" y="1492250"/>
            <a:ext cx="6947857" cy="24844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2" name="Titel 2">
            <a:extLst>
              <a:ext uri="{FF2B5EF4-FFF2-40B4-BE49-F238E27FC236}">
                <a16:creationId xmlns:a16="http://schemas.microsoft.com/office/drawing/2014/main" id="{C3E55F00-35CC-DEDD-D04B-ED583F79AE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303213"/>
            <a:ext cx="6156325" cy="571422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2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(H3)</a:t>
            </a:r>
            <a:br>
              <a:rPr lang="de-DE" dirty="0"/>
            </a:br>
            <a:r>
              <a:rPr lang="de-DE" dirty="0"/>
              <a:t>Arial 20 Pt.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CA1B0D-1175-AF12-1DA1-D8A1799D8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91DA391-377E-CF85-13BC-CB5ECE21A3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B19643-FB9F-739E-81BC-A43EE22FF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1158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Bild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4" descr="Beschreibung einfügen">
            <a:extLst>
              <a:ext uri="{FF2B5EF4-FFF2-40B4-BE49-F238E27FC236}">
                <a16:creationId xmlns:a16="http://schemas.microsoft.com/office/drawing/2014/main" id="{09FD12FB-D28A-B2ED-EC77-1C41209B9A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16815" y="303213"/>
            <a:ext cx="3077162" cy="4020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1" name="Bildplatzhalter 4" descr="Beschreibung einfügen">
            <a:extLst>
              <a:ext uri="{FF2B5EF4-FFF2-40B4-BE49-F238E27FC236}">
                <a16:creationId xmlns:a16="http://schemas.microsoft.com/office/drawing/2014/main" id="{43E5CD4E-8328-4424-0933-003AB97DB2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943" y="303213"/>
            <a:ext cx="3077162" cy="4020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4C73BF3-6631-D6E5-F28C-90E78DAD210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AA0838-9652-84C6-CC2F-787BEA56B9E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1C0A7F5-F098-2AE3-3F9D-6D09F5F14BE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94845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folie-Bild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4" descr="Beschreibung einfügen">
            <a:extLst>
              <a:ext uri="{FF2B5EF4-FFF2-40B4-BE49-F238E27FC236}">
                <a16:creationId xmlns:a16="http://schemas.microsoft.com/office/drawing/2014/main" id="{BA4E22B6-B39B-08D2-8EFE-F5B4871775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" y="0"/>
            <a:ext cx="9143996" cy="51435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C2B365-8365-02E1-7A98-FAB23579534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7A8FC8-4643-48D1-2826-8738CB0FB62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1" name="Textplatzhalter 3" descr="Logo Landeshauptstadt München, Referat für Bildung und Sport">
            <a:extLst>
              <a:ext uri="{FF2B5EF4-FFF2-40B4-BE49-F238E27FC236}">
                <a16:creationId xmlns:a16="http://schemas.microsoft.com/office/drawing/2014/main" id="{3FC2AD55-1F43-47EC-871C-D380FEAB348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6535" y="303213"/>
            <a:ext cx="1130399" cy="3851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AF8BF8-6D29-2F2F-414B-F716D3A64F9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772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folie-Bild-3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4" descr="Beschreibung einfügen">
            <a:extLst>
              <a:ext uri="{FF2B5EF4-FFF2-40B4-BE49-F238E27FC236}">
                <a16:creationId xmlns:a16="http://schemas.microsoft.com/office/drawing/2014/main" id="{BA4E22B6-B39B-08D2-8EFE-F5B4871775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" y="0"/>
            <a:ext cx="9143996" cy="51435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98E06E79-64D8-0383-AAF9-88DE8AC52F1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B9F662B6-6229-CBE5-EE23-DD2D8FD3CA3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D909AC2-712A-EF1E-09C7-B1BB5154E7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Textplatzhalter 3" descr="Logo Landeshauptstadt München, Referat für Bildung und Sport">
            <a:extLst>
              <a:ext uri="{FF2B5EF4-FFF2-40B4-BE49-F238E27FC236}">
                <a16:creationId xmlns:a16="http://schemas.microsoft.com/office/drawing/2014/main" id="{6F601977-F5A9-75D4-EA1F-C645806937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6535" y="303213"/>
            <a:ext cx="1130399" cy="3851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360636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folie-Text-Bild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4" descr="Beschreibung einfügen">
            <a:extLst>
              <a:ext uri="{FF2B5EF4-FFF2-40B4-BE49-F238E27FC236}">
                <a16:creationId xmlns:a16="http://schemas.microsoft.com/office/drawing/2014/main" id="{09FD12FB-D28A-B2ED-EC77-1C41209B9A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14987" y="303213"/>
            <a:ext cx="3060069" cy="4020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27023B62-088B-BEB9-4EBB-D79526CDF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4" y="303213"/>
            <a:ext cx="4631695" cy="57142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2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(H3)</a:t>
            </a:r>
            <a:br>
              <a:rPr lang="de-DE" dirty="0"/>
            </a:br>
            <a:r>
              <a:rPr lang="de-DE" dirty="0"/>
              <a:t>Arial 20 Pt.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8DEFA13B-1255-511C-86F2-99D6872F86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944" y="1492250"/>
            <a:ext cx="4631695" cy="2831555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1423509C-4191-A296-E12C-D23C4871852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B9CEC9F-EB59-98B6-2632-331BEB6BAE7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32527373-A94C-F2D2-E4F6-A03794062FB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38695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Inhaltsfolie-Text-Bild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1" descr="Beschreibung einfügen">
            <a:extLst>
              <a:ext uri="{FF2B5EF4-FFF2-40B4-BE49-F238E27FC236}">
                <a16:creationId xmlns:a16="http://schemas.microsoft.com/office/drawing/2014/main" id="{204174E4-3EC4-0CAF-177F-8BD9F3F3F1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313" y="303213"/>
            <a:ext cx="3044649" cy="226853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" name="Textplatzhalter 8">
            <a:extLst>
              <a:ext uri="{FF2B5EF4-FFF2-40B4-BE49-F238E27FC236}">
                <a16:creationId xmlns:a16="http://schemas.microsoft.com/office/drawing/2014/main" id="{65F50BAC-90FD-4FE7-0C77-6F78491851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314" y="2777748"/>
            <a:ext cx="3044648" cy="1446516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Text, 18 Pt.</a:t>
            </a:r>
          </a:p>
        </p:txBody>
      </p:sp>
      <p:sp>
        <p:nvSpPr>
          <p:cNvPr id="7" name="Bildplatzhalter 11" descr="Beschreibung einfügen">
            <a:extLst>
              <a:ext uri="{FF2B5EF4-FFF2-40B4-BE49-F238E27FC236}">
                <a16:creationId xmlns:a16="http://schemas.microsoft.com/office/drawing/2014/main" id="{87CF2A8B-84A8-BB59-9F86-3E0CE22DD31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5277" y="303213"/>
            <a:ext cx="3044649" cy="226853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3FEC885E-A6BC-BE5B-3D5C-776C035D6D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05278" y="2777748"/>
            <a:ext cx="3044648" cy="1446516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Text, 18 Pt.</a:t>
            </a: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3FE2DD12-996C-9C2D-4748-596FDB7F8B5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1F662D04-C4AD-EA9E-DC5B-AAD5B031E4AB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F1408437-69BB-6F10-6C6E-6F18A42FC6A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8370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Grafik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E370B4E9-E0F9-8AFF-16D2-630F4A193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303213"/>
            <a:ext cx="6156326" cy="571422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2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(H3)</a:t>
            </a:r>
            <a:br>
              <a:rPr lang="de-DE" dirty="0"/>
            </a:br>
            <a:r>
              <a:rPr lang="de-DE" dirty="0"/>
              <a:t>Arial 20 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07163D9-F13C-9C23-57A1-936D1B91E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9990790-78D4-9861-B20C-4111B4045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23755C-6EA4-CFBD-0ADB-A065FE1C3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14181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folie-Foto-Full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C3C54F2-6A0B-6AFC-CA15-C4ACC60A8B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3" y="1509901"/>
            <a:ext cx="6165806" cy="1248007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 Pt.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2D1BEA-71AE-9D7C-3631-E2AE3C7702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34749" y="4806121"/>
            <a:ext cx="2057400" cy="1565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27AE6F-5A93-104C-9F61-6C613AA4AA2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A40D5-8340-749A-233D-50B3A7D8944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68943" y="4727824"/>
            <a:ext cx="1964924" cy="156593"/>
          </a:xfrm>
          <a:prstGeom prst="rect">
            <a:avLst/>
          </a:prstGeom>
        </p:spPr>
        <p:txBody>
          <a:bodyPr lIns="0" tIns="36000" rIns="0" bIns="0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8ABEE5A1-560C-B6AF-73F1-23D7678125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943" y="2967015"/>
            <a:ext cx="6165805" cy="93459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pic>
        <p:nvPicPr>
          <p:cNvPr id="7" name="Grafik 6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D4B48242-F763-E78E-A134-2CBCE5E0EC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02926" y="284221"/>
            <a:ext cx="1129619" cy="38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5275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DE241-B1FC-6A52-C036-250A9C15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ED6E3E8-904F-F176-D7ED-0A98AFF8A2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458B63-921F-97DC-88F3-4CD965037A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9339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Full-1">
    <p:bg bwMode="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36706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Full-2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669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Full-3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636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1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445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475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3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228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4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700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5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6010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Full-6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2" name="Grafik 1" descr="Logo Landeshauptstadt München, Referat für Bildung und Sport">
            <a:extLst>
              <a:ext uri="{FF2B5EF4-FFF2-40B4-BE49-F238E27FC236}">
                <a16:creationId xmlns:a16="http://schemas.microsoft.com/office/drawing/2014/main" id="{E4585C24-3048-A042-424E-3A7ED9747A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41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Keyvisual-Full-7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60677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Foto-Full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125D08E0-680F-9CFC-8662-131DE4D9C1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882649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platzhalter 3" descr="Logo Landeshauptstadt München, Referat für Bildung und Sport">
            <a:extLst>
              <a:ext uri="{FF2B5EF4-FFF2-40B4-BE49-F238E27FC236}">
                <a16:creationId xmlns:a16="http://schemas.microsoft.com/office/drawing/2014/main" id="{D8E232C2-DF1D-2CD4-9C08-59EF78A00A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6535" y="303213"/>
            <a:ext cx="1130399" cy="3851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250593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Foto-Full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125D08E0-680F-9CFC-8662-131DE4D9C1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92251"/>
            <a:ext cx="6156325" cy="882649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2967015"/>
            <a:ext cx="61563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platzhalter 3" descr="Logo Landeshauptstadt München, Referat für Bildung und Sport">
            <a:extLst>
              <a:ext uri="{FF2B5EF4-FFF2-40B4-BE49-F238E27FC236}">
                <a16:creationId xmlns:a16="http://schemas.microsoft.com/office/drawing/2014/main" id="{D8E232C2-DF1D-2CD4-9C08-59EF78A00A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6535" y="303213"/>
            <a:ext cx="1130399" cy="3851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295415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folie-Foto-Par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02B76105-7F73-A476-F070-4F9BEB91836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3" y="1492251"/>
            <a:ext cx="380623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60566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-Keyvisual-Part-1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3" y="1492251"/>
            <a:ext cx="380623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bg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Logo Landeshauptstadt München, Referat für Bildung und Sport">
            <a:extLst>
              <a:ext uri="{FF2B5EF4-FFF2-40B4-BE49-F238E27FC236}">
                <a16:creationId xmlns:a16="http://schemas.microsoft.com/office/drawing/2014/main" id="{10C286AC-A056-F97D-E5E9-6A7236196B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6536" y="303213"/>
            <a:ext cx="1130399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580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Keyvisual-Part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C7ABAF7B-4919-8DBB-6D29-0BD6291EF2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3" y="1492251"/>
            <a:ext cx="3806235" cy="134620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6218CBC-DDE1-D466-6A07-9846104C3A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03521C3-BDCF-AE71-2F9F-54C97C4CA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4703683"/>
            <a:ext cx="430178" cy="173117"/>
          </a:xfrm>
          <a:prstGeom prst="roundRect">
            <a:avLst>
              <a:gd name="adj" fmla="val 50000"/>
            </a:avLst>
          </a:prstGeom>
          <a:ln w="9525">
            <a:solidFill>
              <a:schemeClr val="tx1"/>
            </a:solidFill>
          </a:ln>
        </p:spPr>
        <p:txBody>
          <a:bodyPr wrap="none" lIns="90000" rIns="9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#rbs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EBFE014-99F8-368F-86C0-2BD4EEEC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74837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Agenda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>
            <a:extLst>
              <a:ext uri="{FF2B5EF4-FFF2-40B4-BE49-F238E27FC236}">
                <a16:creationId xmlns:a16="http://schemas.microsoft.com/office/drawing/2014/main" id="{FC765D90-3D56-C06A-97EA-D373447255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1" y="303213"/>
            <a:ext cx="6155697" cy="910339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3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(H2)</a:t>
            </a:r>
            <a:br>
              <a:rPr lang="de-DE" dirty="0"/>
            </a:br>
            <a:r>
              <a:rPr lang="de-DE" dirty="0"/>
              <a:t>Arial, 30Pt.</a:t>
            </a: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3332AB4F-968A-D9FE-4A5F-E16B797925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943" y="1902483"/>
            <a:ext cx="6783627" cy="289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9EF6B3B8-4317-3228-951D-011A9CDA85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943" y="2362521"/>
            <a:ext cx="6783627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9C621088-5535-B9A1-EA94-18D7F89C3E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942" y="2851516"/>
            <a:ext cx="6783627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1BB60076-85FB-7D2A-3394-0EF3F572AA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942" y="3340511"/>
            <a:ext cx="6783627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A23FC5CA-C2B9-7598-5588-63A065A0A1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941" y="3830018"/>
            <a:ext cx="6783627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B4B2B99-7F92-4C63-9DE9-01CA02107F9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1E55894-92D3-935E-0397-E27F719F539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524A7AC-03AE-B295-C418-4019F68EF02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8663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Agenda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782CDFB5-C695-1429-5695-570E8D6E8C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2" y="303213"/>
            <a:ext cx="6155696" cy="896403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3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(H2)</a:t>
            </a:r>
            <a:br>
              <a:rPr lang="de-DE" dirty="0"/>
            </a:br>
            <a:r>
              <a:rPr lang="de-DE" dirty="0"/>
              <a:t>Arial, 30Pt.</a:t>
            </a: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3332AB4F-968A-D9FE-4A5F-E16B797925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944" y="1902483"/>
            <a:ext cx="3276340" cy="289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9EF6B3B8-4317-3228-951D-011A9CDA85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944" y="2362521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9C621088-5535-B9A1-EA94-18D7F89C3E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943" y="2851516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1BB60076-85FB-7D2A-3394-0EF3F572AA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943" y="3340511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A23FC5CA-C2B9-7598-5588-63A065A0A1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942" y="3830018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161DA245-E073-3FDD-04A3-199BB39F09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76230" y="1902483"/>
            <a:ext cx="3276340" cy="289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4" name="Textplatzhalter 9">
            <a:extLst>
              <a:ext uri="{FF2B5EF4-FFF2-40B4-BE49-F238E27FC236}">
                <a16:creationId xmlns:a16="http://schemas.microsoft.com/office/drawing/2014/main" id="{012FA0AB-937C-0703-A52A-075664C35C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76230" y="2362521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5" name="Textplatzhalter 9">
            <a:extLst>
              <a:ext uri="{FF2B5EF4-FFF2-40B4-BE49-F238E27FC236}">
                <a16:creationId xmlns:a16="http://schemas.microsoft.com/office/drawing/2014/main" id="{8EE70642-D5E8-F40C-B68C-282EF0BCFF9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76229" y="2851516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6" name="Textplatzhalter 9">
            <a:extLst>
              <a:ext uri="{FF2B5EF4-FFF2-40B4-BE49-F238E27FC236}">
                <a16:creationId xmlns:a16="http://schemas.microsoft.com/office/drawing/2014/main" id="{20569C38-FDB7-D2C0-376F-06D405B3D8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76229" y="3340511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27" name="Textplatzhalter 9">
            <a:extLst>
              <a:ext uri="{FF2B5EF4-FFF2-40B4-BE49-F238E27FC236}">
                <a16:creationId xmlns:a16="http://schemas.microsoft.com/office/drawing/2014/main" id="{878F07AD-429B-F2E1-9890-89DE008299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76228" y="3830018"/>
            <a:ext cx="3276340" cy="3185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 err="1"/>
              <a:t>Agendapunkt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906896-1890-013E-4111-E55B8C50AD8B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BCC94E-9C2B-9E9F-E301-3C28013625A8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40CBEC-544C-9756-CB44-CC7C3E6ABEC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17120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-Keyvisual-Part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95049A94-F707-32BB-2BBE-36A100AD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5" y="1492251"/>
            <a:ext cx="3806233" cy="127298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92B9BD-CD02-41F4-1749-5C17DB4068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3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E267CF38-D704-0080-405B-75A3FE60F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74566F-20F7-E705-C85D-A3E73D93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6902E4D2-90C1-0C22-25BA-CF481B28D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67281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-Foto-Part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4" descr="Beschreibung einfügen">
            <a:extLst>
              <a:ext uri="{FF2B5EF4-FFF2-40B4-BE49-F238E27FC236}">
                <a16:creationId xmlns:a16="http://schemas.microsoft.com/office/drawing/2014/main" id="{4133663C-983E-6CCF-2C16-BD9179C027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571999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95049A94-F707-32BB-2BBE-36A100AD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5" y="1492251"/>
            <a:ext cx="3806233" cy="127298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8D634642-9A68-4130-350C-1359EC80CE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3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A994042-8296-CEB6-3DEE-FA520C31CCB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0255204-6A73-C099-A72B-03FAA95B330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D416A3C-8ACC-CB91-161F-EAD6AB1B5C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05397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1">
    <p:bg bwMode="gray"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CC4F621D-C3AC-665E-1CD7-05C6AC68B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1492251"/>
            <a:ext cx="5940425" cy="1265658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53BF2F6B-192A-A842-A865-A811A5E0DA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3" y="2967015"/>
            <a:ext cx="59404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05F6218-55FA-ABE0-D4B3-E3BDFFBE0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4100276-A939-4630-5A38-3E3A0D86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EDF716E-094F-032D-42FD-C858DD6F3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86264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F0932945-2E59-0B5A-3465-2F8C5984FF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207350"/>
            <a:ext cx="4919373" cy="1265658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err="1"/>
              <a:t>Subline</a:t>
            </a:r>
            <a:r>
              <a:rPr lang="de-DE" dirty="0"/>
              <a:t>, Arial 24Pt.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68FD482F-AB6D-492D-41F7-51F84EE006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3" y="1648691"/>
            <a:ext cx="5956886" cy="3006435"/>
          </a:xfrm>
          <a:prstGeom prst="rect">
            <a:avLst/>
          </a:prstGeom>
        </p:spPr>
        <p:txBody>
          <a:bodyPr lIns="0" tIns="46800" rIns="0"/>
          <a:lstStyle>
            <a:lvl1pPr marL="285750" indent="-285750" algn="l"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428E69C-1A7B-3CEE-EB23-74E0082E2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AAE3642-21D9-5ABE-A3EB-A7AFC9CB7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55059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Illustration-2">
    <p:bg bwMode="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CC4F621D-C3AC-665E-1CD7-05C6AC68B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1492251"/>
            <a:ext cx="5940425" cy="1265658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45Pt.</a:t>
            </a:r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28051599-87D5-8538-30DC-3BDE9DC0E5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3" y="2967015"/>
            <a:ext cx="594042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1832BAC-20A8-66F3-0086-65ECC3D4C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87000A3-005E-D76F-9B3E-F8E31D435A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26360D-2F56-8D6A-A886-8CA6EC9C9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86632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3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95049A94-F707-32BB-2BBE-36A100AD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5" y="1492251"/>
            <a:ext cx="3806233" cy="127298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3-zeilige Headline (H2), </a:t>
            </a:r>
            <a:br>
              <a:rPr lang="de-DE" dirty="0"/>
            </a:br>
            <a:r>
              <a:rPr lang="de-DE" dirty="0"/>
              <a:t>Arial 30Pt.</a:t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D6D3A9D-2E64-A3F1-F833-1EE85D5BDD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2439204-3444-DD41-D360-9966AD2C4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467AD5-4C74-4EE4-5919-7539015BC7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29E4698-24D1-368A-333C-E4E985F6A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33700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4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95049A94-F707-32BB-2BBE-36A100ADBD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455" y="1492251"/>
            <a:ext cx="3806233" cy="127298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3-zeilige Headline (H2), </a:t>
            </a:r>
            <a:br>
              <a:rPr lang="de-DE" dirty="0"/>
            </a:br>
            <a:r>
              <a:rPr lang="de-DE" dirty="0"/>
              <a:t>Arial 30Pt.</a:t>
            </a:r>
            <a:br>
              <a:rPr lang="de-DE" dirty="0"/>
            </a:b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4F33F84-3F3A-7534-4C3F-AF08A3A351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3" y="2967015"/>
            <a:ext cx="3806235" cy="1009673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606507-6437-BDE4-704A-8C0930F5F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FB7092-71AD-D0CF-98A5-4DA7CCC487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6637FEB-BE88-B0E0-A0F2-E096AA98E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25166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5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2">
            <a:extLst>
              <a:ext uri="{FF2B5EF4-FFF2-40B4-BE49-F238E27FC236}">
                <a16:creationId xmlns:a16="http://schemas.microsoft.com/office/drawing/2014/main" id="{DBAB7D33-3F6B-F1E4-7EB6-BF8158002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1492249"/>
            <a:ext cx="5940425" cy="859065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(H2), </a:t>
            </a:r>
            <a:br>
              <a:rPr lang="de-DE" dirty="0"/>
            </a:br>
            <a:r>
              <a:rPr lang="de-DE" dirty="0"/>
              <a:t>Arial 30Pt.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A05CD454-0535-3A36-2777-C981A77391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1" y="2571750"/>
            <a:ext cx="5940425" cy="14049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E690270-C8A4-9129-1A5A-ECBD2741E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51E1CC7-A496-6909-73C6-86F73D8521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90375F4F-47E0-65C4-8897-C750B7BA2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60176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6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2">
            <a:extLst>
              <a:ext uri="{FF2B5EF4-FFF2-40B4-BE49-F238E27FC236}">
                <a16:creationId xmlns:a16="http://schemas.microsoft.com/office/drawing/2014/main" id="{DBAB7D33-3F6B-F1E4-7EB6-BF8158002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263" y="1492251"/>
            <a:ext cx="5940425" cy="85906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 </a:t>
            </a:r>
            <a:br>
              <a:rPr lang="de-DE" dirty="0"/>
            </a:br>
            <a:r>
              <a:rPr lang="de-DE" dirty="0"/>
              <a:t>Arial 30Pt.</a:t>
            </a:r>
          </a:p>
        </p:txBody>
      </p:sp>
      <p:sp>
        <p:nvSpPr>
          <p:cNvPr id="2" name="Untertitel 2">
            <a:extLst>
              <a:ext uri="{FF2B5EF4-FFF2-40B4-BE49-F238E27FC236}">
                <a16:creationId xmlns:a16="http://schemas.microsoft.com/office/drawing/2014/main" id="{9469D55C-84E5-D306-7E7E-DFDBE37811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1" y="2571750"/>
            <a:ext cx="5940425" cy="14049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B74FAB5-B955-B15A-341A-14339A70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BC99D4-C65B-6B23-4C0A-C1E15084D5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2D922F-818B-40EF-1657-5A0D3A21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9017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Bild-Tex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4" descr="Beschreibung einfügen">
            <a:extLst>
              <a:ext uri="{FF2B5EF4-FFF2-40B4-BE49-F238E27FC236}">
                <a16:creationId xmlns:a16="http://schemas.microsoft.com/office/drawing/2014/main" id="{4133663C-983E-6CCF-2C16-BD9179C027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571999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B61964ED-3F81-F102-173C-7D64860AB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869455" y="1492250"/>
            <a:ext cx="3806234" cy="24844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9D9E075-6042-78D6-80B8-DC70CC003D4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2EFADC77-7688-8260-6FA1-40484EFCACF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7761156-C878-4BE3-7589-AB1A4015CC3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76915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Text-1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2">
            <a:extLst>
              <a:ext uri="{FF2B5EF4-FFF2-40B4-BE49-F238E27FC236}">
                <a16:creationId xmlns:a16="http://schemas.microsoft.com/office/drawing/2014/main" id="{0F8CFE91-8708-0708-C813-4964AD3D3E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5" y="1492250"/>
            <a:ext cx="5940424" cy="24844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AC38C2-62FE-5D59-449F-CBEC0B66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85D20D-F4AF-5D9D-30D4-AE72385E9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59E2721-75D1-EFED-26A1-A6383E3A4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1197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Keyvisual-Text-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>
            <a:extLst>
              <a:ext uri="{FF2B5EF4-FFF2-40B4-BE49-F238E27FC236}">
                <a16:creationId xmlns:a16="http://schemas.microsoft.com/office/drawing/2014/main" id="{66623798-B0A1-BD04-DACB-B7F7950E9F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735265" y="1492251"/>
            <a:ext cx="5940424" cy="2484438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AAD3E9-A855-A956-447C-F946C0D5E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EA3245B-E794-2FED-3A27-4C007D547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45F1B5-E06E-C4B2-7F01-DD554A7BE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89276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Bulletpoin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2">
            <a:extLst>
              <a:ext uri="{FF2B5EF4-FFF2-40B4-BE49-F238E27FC236}">
                <a16:creationId xmlns:a16="http://schemas.microsoft.com/office/drawing/2014/main" id="{6B0E6B56-C4F1-8512-ED8C-9BEA2D2431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8945" y="2651972"/>
            <a:ext cx="6947856" cy="80528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177800" indent="-177800">
              <a:buFont typeface="Arial" panose="020B0604020202020204" pitchFamily="34" charset="0"/>
              <a:buChar char="•"/>
              <a:defRPr sz="2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Punkt 1</a:t>
            </a:r>
          </a:p>
          <a:p>
            <a:r>
              <a:rPr lang="de-DE" dirty="0"/>
              <a:t>Punkt 2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7A1C620C-EA90-D478-E75B-BB07092999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3" y="1492251"/>
            <a:ext cx="6947857" cy="944696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3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(H2)</a:t>
            </a:r>
            <a:br>
              <a:rPr lang="de-DE" dirty="0"/>
            </a:br>
            <a:r>
              <a:rPr lang="de-DE" dirty="0"/>
              <a:t>Arial, 30Pt.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913FC59-AB41-B2B7-8ECF-5ECBD6AED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15A12F-740E-2B8E-4FAE-AC290059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B71154E-E297-C673-1E74-7FB620968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940084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Text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Untertitel 2">
            <a:extLst>
              <a:ext uri="{FF2B5EF4-FFF2-40B4-BE49-F238E27FC236}">
                <a16:creationId xmlns:a16="http://schemas.microsoft.com/office/drawing/2014/main" id="{C4DAD704-CDF2-092C-1EB0-A3D8FACD12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4" y="1492250"/>
            <a:ext cx="6156324" cy="2484438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BA84277-6DBF-D96F-F314-B1AB71D3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196079C-297A-0703-6B8D-2544165ABF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A4718AA-A10F-8C52-E44A-73588FA4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516302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Text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7063CC86-6742-837D-2C3D-D0BA3CF69E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2" y="303213"/>
            <a:ext cx="6165807" cy="900112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3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(H2)</a:t>
            </a:r>
            <a:br>
              <a:rPr lang="de-DE" dirty="0"/>
            </a:br>
            <a:r>
              <a:rPr lang="de-DE" dirty="0"/>
              <a:t>Arial, 30Pt.</a:t>
            </a: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BED6DD3A-969B-AF3D-111C-E2FA6296CF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313" y="1492250"/>
            <a:ext cx="6948487" cy="24844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3F825C54-94A9-98DD-5334-C39DF7CFE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56130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Text-3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2">
            <a:extLst>
              <a:ext uri="{FF2B5EF4-FFF2-40B4-BE49-F238E27FC236}">
                <a16:creationId xmlns:a16="http://schemas.microsoft.com/office/drawing/2014/main" id="{A568100E-916C-3AAA-15D5-4528280353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943" y="1492250"/>
            <a:ext cx="6947857" cy="248443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2" name="Titel 2">
            <a:extLst>
              <a:ext uri="{FF2B5EF4-FFF2-40B4-BE49-F238E27FC236}">
                <a16:creationId xmlns:a16="http://schemas.microsoft.com/office/drawing/2014/main" id="{C3E55F00-35CC-DEDD-D04B-ED583F79AE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303213"/>
            <a:ext cx="6156325" cy="571422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2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(H3)</a:t>
            </a:r>
            <a:br>
              <a:rPr lang="de-DE" dirty="0"/>
            </a:br>
            <a:r>
              <a:rPr lang="de-DE" dirty="0"/>
              <a:t>Arial 20 Pt.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CA1B0D-1175-AF12-1DA1-D8A1799D8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91DA391-377E-CF85-13BC-CB5ECE21A3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B19643-FB9F-739E-81BC-A43EE22FF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77248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Bild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4" descr="Beschreibung einfügen">
            <a:extLst>
              <a:ext uri="{FF2B5EF4-FFF2-40B4-BE49-F238E27FC236}">
                <a16:creationId xmlns:a16="http://schemas.microsoft.com/office/drawing/2014/main" id="{09FD12FB-D28A-B2ED-EC77-1C41209B9A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16815" y="303213"/>
            <a:ext cx="3077162" cy="4020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1" name="Bildplatzhalter 4" descr="Beschreibung einfügen">
            <a:extLst>
              <a:ext uri="{FF2B5EF4-FFF2-40B4-BE49-F238E27FC236}">
                <a16:creationId xmlns:a16="http://schemas.microsoft.com/office/drawing/2014/main" id="{43E5CD4E-8328-4424-0933-003AB97DB2F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943" y="303213"/>
            <a:ext cx="3077162" cy="4020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4C73BF3-6631-D6E5-F28C-90E78DAD210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AA0838-9652-84C6-CC2F-787BEA56B9E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1C0A7F5-F098-2AE3-3F9D-6D09F5F14BE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77631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folie-Bild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4" descr="Beschreibung einfügen">
            <a:extLst>
              <a:ext uri="{FF2B5EF4-FFF2-40B4-BE49-F238E27FC236}">
                <a16:creationId xmlns:a16="http://schemas.microsoft.com/office/drawing/2014/main" id="{BA4E22B6-B39B-08D2-8EFE-F5B4871775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" y="0"/>
            <a:ext cx="9143996" cy="51435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C2B365-8365-02E1-7A98-FAB23579534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7A8FC8-4643-48D1-2826-8738CB0FB62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1" name="Textplatzhalter 3" descr="Logo Landeshauptstadt München, Referat für Bildung und Sport">
            <a:extLst>
              <a:ext uri="{FF2B5EF4-FFF2-40B4-BE49-F238E27FC236}">
                <a16:creationId xmlns:a16="http://schemas.microsoft.com/office/drawing/2014/main" id="{3FC2AD55-1F43-47EC-871C-D380FEAB348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6535" y="303213"/>
            <a:ext cx="1130399" cy="3851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AF8BF8-6D29-2F2F-414B-F716D3A64F9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31977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folie-Bild-3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4" descr="Beschreibung einfügen">
            <a:extLst>
              <a:ext uri="{FF2B5EF4-FFF2-40B4-BE49-F238E27FC236}">
                <a16:creationId xmlns:a16="http://schemas.microsoft.com/office/drawing/2014/main" id="{BA4E22B6-B39B-08D2-8EFE-F5B4871775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" y="0"/>
            <a:ext cx="9143996" cy="51435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98E06E79-64D8-0383-AAF9-88DE8AC52F1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B9F662B6-6229-CBE5-EE23-DD2D8FD3CA3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D909AC2-712A-EF1E-09C7-B1BB5154E7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Textplatzhalter 3" descr="Logo Landeshauptstadt München, Referat für Bildung und Sport">
            <a:extLst>
              <a:ext uri="{FF2B5EF4-FFF2-40B4-BE49-F238E27FC236}">
                <a16:creationId xmlns:a16="http://schemas.microsoft.com/office/drawing/2014/main" id="{6F601977-F5A9-75D4-EA1F-C645806937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6535" y="303213"/>
            <a:ext cx="1130399" cy="3851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138262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folie-Text-Bild-1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4" descr="Beschreibung einfügen">
            <a:extLst>
              <a:ext uri="{FF2B5EF4-FFF2-40B4-BE49-F238E27FC236}">
                <a16:creationId xmlns:a16="http://schemas.microsoft.com/office/drawing/2014/main" id="{09FD12FB-D28A-B2ED-EC77-1C41209B9A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14987" y="303213"/>
            <a:ext cx="3060069" cy="4020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27023B62-088B-BEB9-4EBB-D79526CDF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4" y="303213"/>
            <a:ext cx="4631695" cy="57142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2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(H3)</a:t>
            </a:r>
            <a:br>
              <a:rPr lang="de-DE" dirty="0"/>
            </a:br>
            <a:r>
              <a:rPr lang="de-DE" dirty="0"/>
              <a:t>Arial 20 Pt.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8DEFA13B-1255-511C-86F2-99D6872F86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944" y="1492250"/>
            <a:ext cx="4631695" cy="2831555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Text, Arial 18Pt.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1423509C-4191-A296-E12C-D23C4871852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B9CEC9F-EB59-98B6-2632-331BEB6BAE7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32527373-A94C-F2D2-E4F6-A03794062FB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37174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Inhaltsfolie-Text-Bild-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1" descr="Beschreibung einfügen">
            <a:extLst>
              <a:ext uri="{FF2B5EF4-FFF2-40B4-BE49-F238E27FC236}">
                <a16:creationId xmlns:a16="http://schemas.microsoft.com/office/drawing/2014/main" id="{204174E4-3EC4-0CAF-177F-8BD9F3F3F1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313" y="303213"/>
            <a:ext cx="3044649" cy="226853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5" name="Textplatzhalter 8">
            <a:extLst>
              <a:ext uri="{FF2B5EF4-FFF2-40B4-BE49-F238E27FC236}">
                <a16:creationId xmlns:a16="http://schemas.microsoft.com/office/drawing/2014/main" id="{65F50BAC-90FD-4FE7-0C77-6F78491851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314" y="2777748"/>
            <a:ext cx="3044648" cy="1446516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Text, 18 Pt.</a:t>
            </a:r>
          </a:p>
        </p:txBody>
      </p:sp>
      <p:sp>
        <p:nvSpPr>
          <p:cNvPr id="7" name="Bildplatzhalter 11" descr="Beschreibung einfügen">
            <a:extLst>
              <a:ext uri="{FF2B5EF4-FFF2-40B4-BE49-F238E27FC236}">
                <a16:creationId xmlns:a16="http://schemas.microsoft.com/office/drawing/2014/main" id="{87CF2A8B-84A8-BB59-9F86-3E0CE22DD31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5277" y="303213"/>
            <a:ext cx="3044649" cy="226853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3FEC885E-A6BC-BE5B-3D5C-776C035D6D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05278" y="2777748"/>
            <a:ext cx="3044648" cy="1446516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Text, 18 Pt.</a:t>
            </a: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3FE2DD12-996C-9C2D-4748-596FDB7F8B5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1F662D04-C4AD-EA9E-DC5B-AAD5B031E4AB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F1408437-69BB-6F10-6C6E-6F18A42FC6A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86468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-Grafik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E370B4E9-E0F9-8AFF-16D2-630F4A193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303213"/>
            <a:ext cx="6156326" cy="571422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defRPr sz="2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2-zeilige Headline (H3)</a:t>
            </a:r>
            <a:br>
              <a:rPr lang="de-DE" dirty="0"/>
            </a:br>
            <a:r>
              <a:rPr lang="de-DE" dirty="0"/>
              <a:t>Arial 20 Pt.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07163D9-F13C-9C23-57A1-936D1B91E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9990790-78D4-9861-B20C-4111B4045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4638" y="4756150"/>
            <a:ext cx="792162" cy="18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23755C-6EA4-CFBD-0ADB-A065FE1C3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50891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folie-Foto-Full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C3C54F2-6A0B-6AFC-CA15-C4ACC60A8B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943" y="1509901"/>
            <a:ext cx="6165806" cy="1248007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Headline (H1),</a:t>
            </a:r>
            <a:br>
              <a:rPr lang="de-DE" dirty="0"/>
            </a:br>
            <a:r>
              <a:rPr lang="de-DE" dirty="0"/>
              <a:t>Arial 45 Pt.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2D1BEA-71AE-9D7C-3631-E2AE3C7702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34749" y="4806121"/>
            <a:ext cx="2057400" cy="15659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27AE6F-5A93-104C-9F61-6C613AA4AA2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A40D5-8340-749A-233D-50B3A7D8944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68943" y="4727824"/>
            <a:ext cx="1964924" cy="156593"/>
          </a:xfrm>
          <a:prstGeom prst="rect">
            <a:avLst/>
          </a:prstGeom>
        </p:spPr>
        <p:txBody>
          <a:bodyPr lIns="0" tIns="36000" rIns="0" bIns="0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8ABEE5A1-560C-B6AF-73F1-23D7678125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468943" y="2967015"/>
            <a:ext cx="6165805" cy="934597"/>
          </a:xfrm>
          <a:prstGeom prst="rect">
            <a:avLst/>
          </a:prstGeom>
        </p:spPr>
        <p:txBody>
          <a:bodyPr lIns="0" tIns="46800" rIns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, Arial 18Pt.</a:t>
            </a:r>
          </a:p>
        </p:txBody>
      </p:sp>
      <p:pic>
        <p:nvPicPr>
          <p:cNvPr id="7" name="Grafik 6" descr="Ein Bild, das Text, Schrift, Screenshot, Grafiken enthält.&#10;&#10;Automatisch generierte Beschreibung">
            <a:extLst>
              <a:ext uri="{FF2B5EF4-FFF2-40B4-BE49-F238E27FC236}">
                <a16:creationId xmlns:a16="http://schemas.microsoft.com/office/drawing/2014/main" id="{D4B48242-F763-E78E-A134-2CBCE5E0EC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02926" y="284221"/>
            <a:ext cx="1129619" cy="38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5993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DE241-B1FC-6A52-C036-250A9C156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ED6E3E8-904F-F176-D7ED-0A98AFF8A2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458B63-921F-97DC-88F3-4CD965037A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2317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9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75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0.xml"/><Relationship Id="rId41" Type="http://schemas.openxmlformats.org/officeDocument/2006/relationships/slideLayout" Target="../slideLayouts/slideLayout82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37" Type="http://schemas.openxmlformats.org/officeDocument/2006/relationships/slideLayout" Target="../slideLayouts/slideLayout78.xml"/><Relationship Id="rId40" Type="http://schemas.openxmlformats.org/officeDocument/2006/relationships/slideLayout" Target="../slideLayouts/slideLayout81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36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4" Type="http://schemas.openxmlformats.org/officeDocument/2006/relationships/image" Target="../media/image2.sv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35" Type="http://schemas.openxmlformats.org/officeDocument/2006/relationships/slideLayout" Target="../slideLayouts/slideLayout76.xml"/><Relationship Id="rId43" Type="http://schemas.openxmlformats.org/officeDocument/2006/relationships/image" Target="../media/image1.png"/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slideLayout" Target="../slideLayouts/slideLayout74.xml"/><Relationship Id="rId38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>
            <a:extLst>
              <a:ext uri="{FF2B5EF4-FFF2-40B4-BE49-F238E27FC236}">
                <a16:creationId xmlns:a16="http://schemas.microsoft.com/office/drawing/2014/main" id="{9219A493-6D57-D80C-0677-FCF44FFD89F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68313" y="303213"/>
            <a:ext cx="6156326" cy="9001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5C34657-2DF4-984A-5A95-976953900944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468313" y="1492250"/>
            <a:ext cx="6948487" cy="24844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ACB74C1-7132-02C9-5AF5-E374A7C3F0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468314" y="4756150"/>
            <a:ext cx="615632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E19AB42B-9ED5-CCDD-6665-B6E4538FD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204200" y="4756150"/>
            <a:ext cx="471488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1" name="Grafik 10" descr="Logo Landeshauptstadt München, Referat für Bildung und Sport">
            <a:extLst>
              <a:ext uri="{FF2B5EF4-FFF2-40B4-BE49-F238E27FC236}">
                <a16:creationId xmlns:a16="http://schemas.microsoft.com/office/drawing/2014/main" id="{107DE73C-B367-E1BA-3802-2AD3A03798ED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 bwMode="gray">
          <a:xfrm>
            <a:off x="7696536" y="303213"/>
            <a:ext cx="1130400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5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6" r:id="rId2"/>
    <p:sldLayoutId id="2147483717" r:id="rId3"/>
    <p:sldLayoutId id="2147483719" r:id="rId4"/>
    <p:sldLayoutId id="2147483718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676" r:id="rId16"/>
    <p:sldLayoutId id="2147483675" r:id="rId17"/>
    <p:sldLayoutId id="2147483678" r:id="rId18"/>
    <p:sldLayoutId id="2147483684" r:id="rId19"/>
    <p:sldLayoutId id="2147483693" r:id="rId20"/>
    <p:sldLayoutId id="2147483682" r:id="rId21"/>
    <p:sldLayoutId id="2147483669" r:id="rId22"/>
    <p:sldLayoutId id="2147483681" r:id="rId23"/>
    <p:sldLayoutId id="2147483679" r:id="rId24"/>
    <p:sldLayoutId id="2147483683" r:id="rId25"/>
    <p:sldLayoutId id="2147483695" r:id="rId26"/>
    <p:sldLayoutId id="2147483696" r:id="rId27"/>
    <p:sldLayoutId id="2147483694" r:id="rId28"/>
    <p:sldLayoutId id="2147483665" r:id="rId29"/>
    <p:sldLayoutId id="2147483672" r:id="rId30"/>
    <p:sldLayoutId id="2147483697" r:id="rId31"/>
    <p:sldLayoutId id="2147483673" r:id="rId32"/>
    <p:sldLayoutId id="2147483700" r:id="rId33"/>
    <p:sldLayoutId id="2147483689" r:id="rId34"/>
    <p:sldLayoutId id="2147483706" r:id="rId35"/>
    <p:sldLayoutId id="2147483707" r:id="rId36"/>
    <p:sldLayoutId id="2147483690" r:id="rId37"/>
    <p:sldLayoutId id="2147483701" r:id="rId38"/>
    <p:sldLayoutId id="2147483692" r:id="rId39"/>
    <p:sldLayoutId id="2147483735" r:id="rId40"/>
    <p:sldLayoutId id="2147483736" r:id="rId4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41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78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78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95350" indent="-1778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40" userDrawn="1">
          <p15:clr>
            <a:srgbClr val="A4A3A4"/>
          </p15:clr>
        </p15:guide>
        <p15:guide id="2" pos="295" userDrawn="1">
          <p15:clr>
            <a:srgbClr val="A4A3A4"/>
          </p15:clr>
        </p15:guide>
        <p15:guide id="3" pos="4672" userDrawn="1">
          <p15:clr>
            <a:srgbClr val="A4A3A4"/>
          </p15:clr>
        </p15:guide>
        <p15:guide id="4" orient="horz" pos="2505" userDrawn="1">
          <p15:clr>
            <a:srgbClr val="A4A3A4"/>
          </p15:clr>
        </p15:guide>
        <p15:guide id="5" orient="horz" pos="191" userDrawn="1">
          <p15:clr>
            <a:srgbClr val="A4A3A4"/>
          </p15:clr>
        </p15:guide>
        <p15:guide id="6" orient="horz" pos="758" userDrawn="1">
          <p15:clr>
            <a:srgbClr val="A4A3A4"/>
          </p15:clr>
        </p15:guide>
        <p15:guide id="7" pos="4173" userDrawn="1">
          <p15:clr>
            <a:srgbClr val="A4A3A4"/>
          </p15:clr>
        </p15:guide>
        <p15:guide id="8" pos="5465" userDrawn="1">
          <p15:clr>
            <a:srgbClr val="A4A3A4"/>
          </p15:clr>
        </p15:guide>
        <p15:guide id="9" orient="horz" pos="3072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>
            <a:extLst>
              <a:ext uri="{FF2B5EF4-FFF2-40B4-BE49-F238E27FC236}">
                <a16:creationId xmlns:a16="http://schemas.microsoft.com/office/drawing/2014/main" id="{9219A493-6D57-D80C-0677-FCF44FFD89F7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68313" y="303213"/>
            <a:ext cx="6156326" cy="9001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5C34657-2DF4-984A-5A95-976953900944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468313" y="1492250"/>
            <a:ext cx="6948487" cy="24844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ACB74C1-7132-02C9-5AF5-E374A7C3F0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468314" y="4756150"/>
            <a:ext cx="615632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E19AB42B-9ED5-CCDD-6665-B6E4538FD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204200" y="4756150"/>
            <a:ext cx="471488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57ED47-FA08-466E-A144-C3F35D23A15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1" name="Grafik 10" descr="Logo Landeshauptstadt München, Referat für Bildung und Sport">
            <a:extLst>
              <a:ext uri="{FF2B5EF4-FFF2-40B4-BE49-F238E27FC236}">
                <a16:creationId xmlns:a16="http://schemas.microsoft.com/office/drawing/2014/main" id="{107DE73C-B367-E1BA-3802-2AD3A03798ED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 bwMode="gray">
          <a:xfrm>
            <a:off x="7696536" y="303213"/>
            <a:ext cx="1130400" cy="3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4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761" r:id="rId24"/>
    <p:sldLayoutId id="2147483762" r:id="rId25"/>
    <p:sldLayoutId id="2147483763" r:id="rId26"/>
    <p:sldLayoutId id="2147483764" r:id="rId27"/>
    <p:sldLayoutId id="2147483765" r:id="rId28"/>
    <p:sldLayoutId id="2147483766" r:id="rId29"/>
    <p:sldLayoutId id="2147483767" r:id="rId30"/>
    <p:sldLayoutId id="2147483768" r:id="rId31"/>
    <p:sldLayoutId id="2147483769" r:id="rId32"/>
    <p:sldLayoutId id="2147483770" r:id="rId33"/>
    <p:sldLayoutId id="2147483771" r:id="rId34"/>
    <p:sldLayoutId id="2147483772" r:id="rId35"/>
    <p:sldLayoutId id="2147483773" r:id="rId36"/>
    <p:sldLayoutId id="2147483774" r:id="rId37"/>
    <p:sldLayoutId id="2147483775" r:id="rId38"/>
    <p:sldLayoutId id="2147483776" r:id="rId39"/>
    <p:sldLayoutId id="2147483777" r:id="rId40"/>
    <p:sldLayoutId id="2147483778" r:id="rId4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41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78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778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95350" indent="-1778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40">
          <p15:clr>
            <a:srgbClr val="A4A3A4"/>
          </p15:clr>
        </p15:guide>
        <p15:guide id="2" pos="295">
          <p15:clr>
            <a:srgbClr val="A4A3A4"/>
          </p15:clr>
        </p15:guide>
        <p15:guide id="3" pos="4672">
          <p15:clr>
            <a:srgbClr val="A4A3A4"/>
          </p15:clr>
        </p15:guide>
        <p15:guide id="4" orient="horz" pos="2505">
          <p15:clr>
            <a:srgbClr val="A4A3A4"/>
          </p15:clr>
        </p15:guide>
        <p15:guide id="5" orient="horz" pos="191">
          <p15:clr>
            <a:srgbClr val="A4A3A4"/>
          </p15:clr>
        </p15:guide>
        <p15:guide id="6" orient="horz" pos="758">
          <p15:clr>
            <a:srgbClr val="A4A3A4"/>
          </p15:clr>
        </p15:guide>
        <p15:guide id="7" pos="4173">
          <p15:clr>
            <a:srgbClr val="A4A3A4"/>
          </p15:clr>
        </p15:guide>
        <p15:guide id="8" pos="5465">
          <p15:clr>
            <a:srgbClr val="A4A3A4"/>
          </p15:clr>
        </p15:guide>
        <p15:guide id="9" orient="horz" pos="3072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18" Type="http://schemas.openxmlformats.org/officeDocument/2006/relationships/image" Target="../media/image3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3.sv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rien-muenchen.d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veranstaltungen.muenchen.de/ferienangebote-familienpass/ferienfreizeiten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34676-8960-4414-6516-026BD6077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8AB4D4-F18E-E23A-1C86-541D427C0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94" y="1689199"/>
            <a:ext cx="7966850" cy="1346200"/>
          </a:xfrm>
        </p:spPr>
        <p:txBody>
          <a:bodyPr/>
          <a:lstStyle/>
          <a:p>
            <a:r>
              <a:rPr lang="de-DE" b="1" dirty="0"/>
              <a:t>Elterninformationsabend</a:t>
            </a:r>
            <a:br>
              <a:rPr lang="de-DE" b="1" dirty="0"/>
            </a:br>
            <a:r>
              <a:rPr lang="de-DE" b="1" dirty="0"/>
              <a:t>1. Jahrgangsstufe 2026/2027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92314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7F7DDC-6914-1130-26BA-18E93A1DE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72BC91-D082-8323-7AB3-3ABDBA07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4" y="919236"/>
            <a:ext cx="7224394" cy="924077"/>
          </a:xfrm>
        </p:spPr>
        <p:txBody>
          <a:bodyPr/>
          <a:lstStyle/>
          <a:p>
            <a:r>
              <a:rPr lang="de-DE" sz="2800" b="1" dirty="0">
                <a:solidFill>
                  <a:srgbClr val="FE5E35"/>
                </a:solidFill>
              </a:rPr>
              <a:t>Diese Betreuungsangebote </a:t>
            </a:r>
            <a:br>
              <a:rPr lang="de-DE" sz="2800" b="1" dirty="0">
                <a:solidFill>
                  <a:srgbClr val="FE5E35"/>
                </a:solidFill>
              </a:rPr>
            </a:br>
            <a:r>
              <a:rPr lang="de-DE" sz="2800" b="1" dirty="0">
                <a:solidFill>
                  <a:srgbClr val="FE5E35"/>
                </a:solidFill>
              </a:rPr>
              <a:t>gibt es an unserer Grundschule </a:t>
            </a:r>
          </a:p>
        </p:txBody>
      </p:sp>
      <p:sp>
        <p:nvSpPr>
          <p:cNvPr id="3" name="Fußzeilenplatzhalter 3">
            <a:extLst>
              <a:ext uri="{FF2B5EF4-FFF2-40B4-BE49-F238E27FC236}">
                <a16:creationId xmlns:a16="http://schemas.microsoft.com/office/drawing/2014/main" id="{2F240753-B583-98E6-5976-2E5A0150023D}"/>
              </a:ext>
            </a:extLst>
          </p:cNvPr>
          <p:cNvSpPr txBox="1">
            <a:spLocks/>
          </p:cNvSpPr>
          <p:nvPr/>
        </p:nvSpPr>
        <p:spPr>
          <a:xfrm>
            <a:off x="468314" y="4756150"/>
            <a:ext cx="6156325" cy="18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F719290-E659-2863-E568-EE86C89BAB0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912783"/>
            <a:ext cx="38264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rgbClr val="80808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Rechtsanspruch 2025 - Infoveranstaltung </a:t>
            </a:r>
            <a:r>
              <a:rPr lang="de-DE" sz="1000" dirty="0">
                <a:solidFill>
                  <a:srgbClr val="808080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am 20. Oktober</a:t>
            </a:r>
            <a:endParaRPr lang="de-DE" sz="1000" dirty="0">
              <a:solidFill>
                <a:srgbClr val="808080"/>
              </a:solidFill>
            </a:endParaRP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E0F31632-0CC1-916A-01A3-549CA06B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495A503A-6296-A8DF-D0D1-C84506A964AB}"/>
              </a:ext>
            </a:extLst>
          </p:cNvPr>
          <p:cNvSpPr/>
          <p:nvPr/>
        </p:nvSpPr>
        <p:spPr>
          <a:xfrm>
            <a:off x="1054705" y="2612570"/>
            <a:ext cx="2571573" cy="924077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Mittags</a:t>
            </a:r>
            <a:r>
              <a:rPr lang="de-DE" dirty="0"/>
              <a:t>betreuungen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F2AEF0CC-68CA-BDBF-AE71-260065D8FAA6}"/>
              </a:ext>
            </a:extLst>
          </p:cNvPr>
          <p:cNvSpPr/>
          <p:nvPr/>
        </p:nvSpPr>
        <p:spPr>
          <a:xfrm>
            <a:off x="4080511" y="2660952"/>
            <a:ext cx="2165470" cy="100148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Horte</a:t>
            </a:r>
          </a:p>
        </p:txBody>
      </p:sp>
    </p:spTree>
    <p:extLst>
      <p:ext uri="{BB962C8B-B14F-4D97-AF65-F5344CB8AC3E}">
        <p14:creationId xmlns:p14="http://schemas.microsoft.com/office/powerpoint/2010/main" val="3661224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539DD3-EFB8-AE38-8DEC-EA8560F1B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9F6FBCB4-D42B-7CA2-67F5-AA592297AB94}"/>
              </a:ext>
            </a:extLst>
          </p:cNvPr>
          <p:cNvSpPr txBox="1"/>
          <p:nvPr/>
        </p:nvSpPr>
        <p:spPr>
          <a:xfrm>
            <a:off x="4572000" y="1306551"/>
            <a:ext cx="422802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Montag bis Freitag</a:t>
            </a:r>
          </a:p>
          <a:p>
            <a:r>
              <a:rPr lang="de-DE" sz="1200" dirty="0"/>
              <a:t>Die Öffnungszeiten der einzelnen Mittagsbetreuungen richten sich meist nach dem Bedarf der Eltern, enden</a:t>
            </a:r>
          </a:p>
          <a:p>
            <a:r>
              <a:rPr lang="de-DE" sz="1200" dirty="0"/>
              <a:t>jedoch spätestens um 17.00 Uhr. Die Kernzeiten legt dabei jeder Träger eigenständig fest.</a:t>
            </a:r>
          </a:p>
          <a:p>
            <a:endParaRPr lang="de-DE" sz="1200" dirty="0"/>
          </a:p>
          <a:p>
            <a:endParaRPr lang="de-DE" sz="1200" dirty="0"/>
          </a:p>
          <a:p>
            <a:r>
              <a:rPr lang="de-DE" sz="1200" dirty="0"/>
              <a:t>Je nach Konzept des Trägers und dem Bedarf am Schulstandort bieten Mittagsbetreuungen ein Angebot in den Ferien an.</a:t>
            </a:r>
          </a:p>
          <a:p>
            <a:endParaRPr lang="de-DE" sz="1200" dirty="0"/>
          </a:p>
          <a:p>
            <a:endParaRPr lang="de-DE" sz="1200" dirty="0"/>
          </a:p>
          <a:p>
            <a:r>
              <a:rPr lang="de-DE" sz="1200" dirty="0"/>
              <a:t>Die Kosten für einen Betreuungsplatz legt jeder Träger, abhängig vom Angebot und Betreuungsumfang, eigenständig fest.</a:t>
            </a:r>
          </a:p>
          <a:p>
            <a:endParaRPr lang="de-DE" sz="1200" dirty="0"/>
          </a:p>
          <a:p>
            <a:endParaRPr lang="de-DE" sz="1200" dirty="0"/>
          </a:p>
          <a:p>
            <a:r>
              <a:rPr lang="de-DE" sz="1200" dirty="0"/>
              <a:t>Die Anmeldung findet direkt beim Träger der Mittagsbetreuung statt.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0A4E87-DF95-3167-7943-77E7C689C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07" y="302042"/>
            <a:ext cx="7224394" cy="398602"/>
          </a:xfrm>
        </p:spPr>
        <p:txBody>
          <a:bodyPr/>
          <a:lstStyle/>
          <a:p>
            <a:r>
              <a:rPr lang="de-DE" sz="2400" b="1" dirty="0">
                <a:solidFill>
                  <a:schemeClr val="accent1"/>
                </a:solidFill>
              </a:rPr>
              <a:t>Mittagsbetreuung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E6EAF70-AAE4-3335-E264-9A725522C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4200" y="4935570"/>
            <a:ext cx="471488" cy="180000"/>
          </a:xfrm>
        </p:spPr>
        <p:txBody>
          <a:bodyPr/>
          <a:lstStyle/>
          <a:p>
            <a:fld id="{4857ED47-FA08-466E-A144-C3F35D23A156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A2F6F6C-B2D7-B685-CFA9-B25FD69B6433}"/>
              </a:ext>
            </a:extLst>
          </p:cNvPr>
          <p:cNvSpPr txBox="1"/>
          <p:nvPr/>
        </p:nvSpPr>
        <p:spPr>
          <a:xfrm>
            <a:off x="371582" y="2286623"/>
            <a:ext cx="38896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Die Mittagsbetreuung kann an staatlichen Schulen als sozial- und freizeitpädagogisch ausgerichtetes Betreuungsangebot eingerichtet werden und unterstützt die Erziehungsarbeit des Elternhauses und der Schule. </a:t>
            </a:r>
          </a:p>
          <a:p>
            <a:endParaRPr lang="de-DE" sz="1400" dirty="0"/>
          </a:p>
          <a:p>
            <a:r>
              <a:rPr lang="de-DE" sz="1400" dirty="0"/>
              <a:t>Sie findet in Räumen der jeweiligen Schule oder in unmittelbarer Nähe des Schulgebäudes statt.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A4154534-D5DA-B5D6-F334-E676B943CA45}"/>
              </a:ext>
            </a:extLst>
          </p:cNvPr>
          <p:cNvSpPr/>
          <p:nvPr/>
        </p:nvSpPr>
        <p:spPr>
          <a:xfrm>
            <a:off x="4663971" y="1091907"/>
            <a:ext cx="1378686" cy="243224"/>
          </a:xfrm>
          <a:prstGeom prst="roundRect">
            <a:avLst>
              <a:gd name="adj" fmla="val 50000"/>
            </a:avLst>
          </a:prstGeom>
          <a:solidFill>
            <a:srgbClr val="FFBD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b="1" dirty="0">
                <a:solidFill>
                  <a:schemeClr val="tx1"/>
                </a:solidFill>
              </a:rPr>
              <a:t>Öffnungszeiten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44E9C66-BAE3-1E06-BF0B-0702A3938BD8}"/>
              </a:ext>
            </a:extLst>
          </p:cNvPr>
          <p:cNvSpPr/>
          <p:nvPr/>
        </p:nvSpPr>
        <p:spPr>
          <a:xfrm>
            <a:off x="4663971" y="2378262"/>
            <a:ext cx="1325092" cy="243224"/>
          </a:xfrm>
          <a:prstGeom prst="roundRect">
            <a:avLst>
              <a:gd name="adj" fmla="val 50000"/>
            </a:avLst>
          </a:prstGeom>
          <a:solidFill>
            <a:srgbClr val="FFBD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b="1" dirty="0">
                <a:solidFill>
                  <a:schemeClr val="tx1"/>
                </a:solidFill>
              </a:rPr>
              <a:t>Ferienangebot</a:t>
            </a: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C99E620-C70A-A455-3A22-915FD6A64A6A}"/>
              </a:ext>
            </a:extLst>
          </p:cNvPr>
          <p:cNvSpPr/>
          <p:nvPr/>
        </p:nvSpPr>
        <p:spPr>
          <a:xfrm>
            <a:off x="4663971" y="3288396"/>
            <a:ext cx="795486" cy="243224"/>
          </a:xfrm>
          <a:prstGeom prst="roundRect">
            <a:avLst>
              <a:gd name="adj" fmla="val 50000"/>
            </a:avLst>
          </a:prstGeom>
          <a:solidFill>
            <a:srgbClr val="FFBD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b="1" dirty="0">
                <a:solidFill>
                  <a:schemeClr val="tx1"/>
                </a:solidFill>
              </a:rPr>
              <a:t>Kosten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8340D64A-BDCA-CD42-43F1-4D5F6D81FA07}"/>
              </a:ext>
            </a:extLst>
          </p:cNvPr>
          <p:cNvSpPr/>
          <p:nvPr/>
        </p:nvSpPr>
        <p:spPr>
          <a:xfrm>
            <a:off x="4663971" y="4207602"/>
            <a:ext cx="1148286" cy="243224"/>
          </a:xfrm>
          <a:prstGeom prst="roundRect">
            <a:avLst>
              <a:gd name="adj" fmla="val 50000"/>
            </a:avLst>
          </a:prstGeom>
          <a:solidFill>
            <a:srgbClr val="FFBD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b="1" dirty="0">
                <a:solidFill>
                  <a:schemeClr val="tx1"/>
                </a:solidFill>
              </a:rPr>
              <a:t>Anmeldung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3ECCDF3-79CE-097D-8614-C3DC4E47C007}"/>
              </a:ext>
            </a:extLst>
          </p:cNvPr>
          <p:cNvSpPr txBox="1">
            <a:spLocks/>
          </p:cNvSpPr>
          <p:nvPr/>
        </p:nvSpPr>
        <p:spPr>
          <a:xfrm>
            <a:off x="0" y="4912783"/>
            <a:ext cx="38264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rgbClr val="80808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Informationen zu Betreuungseinrichtungen</a:t>
            </a:r>
            <a:endParaRPr lang="de-DE" sz="1000" dirty="0">
              <a:solidFill>
                <a:srgbClr val="808080"/>
              </a:solidFill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AB17C8EC-020A-2BAA-590F-552952A06494}"/>
              </a:ext>
            </a:extLst>
          </p:cNvPr>
          <p:cNvGrpSpPr/>
          <p:nvPr/>
        </p:nvGrpSpPr>
        <p:grpSpPr>
          <a:xfrm>
            <a:off x="500032" y="1091907"/>
            <a:ext cx="3450391" cy="536516"/>
            <a:chOff x="500032" y="1091907"/>
            <a:chExt cx="3450391" cy="536516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F3DF4098-0A72-68F5-EE08-5E04B627014F}"/>
                </a:ext>
              </a:extLst>
            </p:cNvPr>
            <p:cNvGrpSpPr/>
            <p:nvPr/>
          </p:nvGrpSpPr>
          <p:grpSpPr>
            <a:xfrm>
              <a:off x="500032" y="1091907"/>
              <a:ext cx="2959897" cy="525213"/>
              <a:chOff x="500032" y="1091907"/>
              <a:chExt cx="2959897" cy="525213"/>
            </a:xfrm>
          </p:grpSpPr>
          <p:pic>
            <p:nvPicPr>
              <p:cNvPr id="8" name="Grafik 7" descr="Professorin mit einfarbiger Füllung">
                <a:extLst>
                  <a:ext uri="{FF2B5EF4-FFF2-40B4-BE49-F238E27FC236}">
                    <a16:creationId xmlns:a16="http://schemas.microsoft.com/office/drawing/2014/main" id="{05FCC3B3-A2CC-1F78-4A76-BC1EA2A40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0032" y="1130938"/>
                <a:ext cx="466697" cy="466697"/>
              </a:xfrm>
              <a:prstGeom prst="rect">
                <a:avLst/>
              </a:prstGeom>
            </p:spPr>
          </p:pic>
          <p:pic>
            <p:nvPicPr>
              <p:cNvPr id="9" name="Grafik 8" descr="Klassenzimmer mit einfarbiger Füllung">
                <a:extLst>
                  <a:ext uri="{FF2B5EF4-FFF2-40B4-BE49-F238E27FC236}">
                    <a16:creationId xmlns:a16="http://schemas.microsoft.com/office/drawing/2014/main" id="{5040F9B8-E2B7-73A6-00DF-56BDC779B0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614545" y="1130938"/>
                <a:ext cx="466698" cy="466698"/>
              </a:xfrm>
              <a:prstGeom prst="rect">
                <a:avLst/>
              </a:prstGeom>
            </p:spPr>
          </p:pic>
          <p:pic>
            <p:nvPicPr>
              <p:cNvPr id="11" name="Grafik 10" descr="Geöffnetes Buch mit einfarbiger Füllung">
                <a:extLst>
                  <a:ext uri="{FF2B5EF4-FFF2-40B4-BE49-F238E27FC236}">
                    <a16:creationId xmlns:a16="http://schemas.microsoft.com/office/drawing/2014/main" id="{73567858-3611-1CDE-9EC5-EBE9FC2A62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940371" y="1097562"/>
                <a:ext cx="519558" cy="519558"/>
              </a:xfrm>
              <a:prstGeom prst="rect">
                <a:avLst/>
              </a:prstGeom>
            </p:spPr>
          </p:pic>
          <p:pic>
            <p:nvPicPr>
              <p:cNvPr id="12" name="Grafik 11" descr="Palette mit einfarbiger Füllung">
                <a:extLst>
                  <a:ext uri="{FF2B5EF4-FFF2-40B4-BE49-F238E27FC236}">
                    <a16:creationId xmlns:a16="http://schemas.microsoft.com/office/drawing/2014/main" id="{8831C048-DEEB-648C-BBA2-380C9D68B4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010750" y="1102820"/>
                <a:ext cx="466698" cy="466698"/>
              </a:xfrm>
              <a:prstGeom prst="rect">
                <a:avLst/>
              </a:prstGeom>
            </p:spPr>
          </p:pic>
          <p:pic>
            <p:nvPicPr>
              <p:cNvPr id="15" name="Grafik 14" descr="Lebensmittelsicherheit mit einfarbiger Füllung">
                <a:extLst>
                  <a:ext uri="{FF2B5EF4-FFF2-40B4-BE49-F238E27FC236}">
                    <a16:creationId xmlns:a16="http://schemas.microsoft.com/office/drawing/2014/main" id="{38EA3EEB-4106-4145-D814-273C53A94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210501" y="1130038"/>
                <a:ext cx="466698" cy="466698"/>
              </a:xfrm>
              <a:prstGeom prst="rect">
                <a:avLst/>
              </a:prstGeom>
            </p:spPr>
          </p:pic>
          <p:pic>
            <p:nvPicPr>
              <p:cNvPr id="18" name="Grafik 17" descr="Fußball mit einfarbiger Füllung">
                <a:extLst>
                  <a:ext uri="{FF2B5EF4-FFF2-40B4-BE49-F238E27FC236}">
                    <a16:creationId xmlns:a16="http://schemas.microsoft.com/office/drawing/2014/main" id="{634EEC71-6CF0-4B1E-E299-CFB7364F78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893027" y="1191436"/>
                <a:ext cx="380128" cy="380128"/>
              </a:xfrm>
              <a:prstGeom prst="rect">
                <a:avLst/>
              </a:prstGeom>
            </p:spPr>
          </p:pic>
          <p:pic>
            <p:nvPicPr>
              <p:cNvPr id="19" name="Grafik 18" descr="Nudeln mit einfarbiger Füllung">
                <a:extLst>
                  <a:ext uri="{FF2B5EF4-FFF2-40B4-BE49-F238E27FC236}">
                    <a16:creationId xmlns:a16="http://schemas.microsoft.com/office/drawing/2014/main" id="{300CFE7E-D27F-4969-AA78-DC9479D9FC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452826" y="1091907"/>
                <a:ext cx="466698" cy="466698"/>
              </a:xfrm>
              <a:prstGeom prst="rect">
                <a:avLst/>
              </a:prstGeom>
            </p:spPr>
          </p:pic>
        </p:grpSp>
        <p:pic>
          <p:nvPicPr>
            <p:cNvPr id="21" name="Grafik 20" descr="Würfel mit einfarbiger Füllung">
              <a:extLst>
                <a:ext uri="{FF2B5EF4-FFF2-40B4-BE49-F238E27FC236}">
                  <a16:creationId xmlns:a16="http://schemas.microsoft.com/office/drawing/2014/main" id="{903611B8-6A26-EFAB-531A-31049DB6C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449131" y="1127131"/>
              <a:ext cx="501292" cy="501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4901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207206-C0E6-3D20-904B-A5F74A736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" y="310729"/>
            <a:ext cx="8448917" cy="900112"/>
          </a:xfrm>
        </p:spPr>
        <p:txBody>
          <a:bodyPr/>
          <a:lstStyle/>
          <a:p>
            <a:r>
              <a:rPr lang="de-DE" sz="2800" b="1" dirty="0">
                <a:solidFill>
                  <a:schemeClr val="accent1"/>
                </a:solidFill>
              </a:rPr>
              <a:t>Der Weg zum Betreuungsplatz</a:t>
            </a:r>
          </a:p>
        </p:txBody>
      </p:sp>
      <p:sp>
        <p:nvSpPr>
          <p:cNvPr id="7" name="Untertitel 6">
            <a:extLst>
              <a:ext uri="{FF2B5EF4-FFF2-40B4-BE49-F238E27FC236}">
                <a16:creationId xmlns:a16="http://schemas.microsoft.com/office/drawing/2014/main" id="{AAA0BC79-4EA4-E2FB-9F3F-92A0C12A7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2" y="980720"/>
            <a:ext cx="7698700" cy="3313863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400" b="1" dirty="0"/>
              <a:t>Tag der Schuleinschreibung am 11. März 2026 </a:t>
            </a:r>
            <a:r>
              <a:rPr lang="de-DE" sz="1400" dirty="0"/>
              <a:t>an Ihrer Sprengelschule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endParaRPr lang="de-DE" sz="1400" dirty="0"/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DE" sz="1200" dirty="0"/>
              <a:t>Einschreibung Ihres Kindes für den Schulbesuch und späteste Anmeldung bei allen Betreuungsangeboten</a:t>
            </a:r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DE" sz="1200" dirty="0"/>
              <a:t>Sie müssen sich bis </a:t>
            </a:r>
            <a:r>
              <a:rPr lang="de-DE" sz="1200" b="1" dirty="0"/>
              <a:t>spätestens 11. März beim jeweiligen Träger Ihres gewünschten Betreuungsangebots direkt </a:t>
            </a:r>
            <a:r>
              <a:rPr lang="de-DE" sz="1200" dirty="0"/>
              <a:t>anmelden</a:t>
            </a:r>
          </a:p>
          <a:p>
            <a:pPr marL="742950" lvl="1" indent="-28575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de-DE" sz="1200" dirty="0"/>
              <a:t>Bei Horten, Häusern für Kinder, Tagesheimen und den meisten Mittagsbetreuungen können Sie sich bereits vorab über den Kitafinder+ anmelden</a:t>
            </a:r>
          </a:p>
          <a:p>
            <a:pPr lvl="1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endParaRPr lang="de-DE" sz="1400" dirty="0"/>
          </a:p>
          <a:p>
            <a:pPr marL="285750" indent="-28575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400" b="1" dirty="0"/>
              <a:t>Platzzusagen </a:t>
            </a:r>
            <a:r>
              <a:rPr lang="de-DE" sz="1400" dirty="0"/>
              <a:t>erhalten Sie in der Regel 14 Kalendertage nach dem 11. März 2026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endParaRPr lang="de-DE" sz="1400" dirty="0"/>
          </a:p>
          <a:p>
            <a:pPr marL="285750" indent="-28575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400" dirty="0"/>
              <a:t>Für Ihre Platzannahme haben Sie dann </a:t>
            </a:r>
            <a:r>
              <a:rPr lang="de-DE" sz="1400" b="1" dirty="0"/>
              <a:t>maximal 8 Kalendertage </a:t>
            </a:r>
            <a:r>
              <a:rPr lang="de-DE" sz="1400" dirty="0"/>
              <a:t>Zeit.                             </a:t>
            </a:r>
            <a:r>
              <a:rPr lang="de-DE" sz="1200" b="1" dirty="0">
                <a:solidFill>
                  <a:schemeClr val="accent1"/>
                </a:solidFill>
              </a:rPr>
              <a:t>Sagen Sie nichtbenötigte Plätze bitte zuverlässig und umgehend ab!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endParaRPr lang="de-DE" sz="1200" b="1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400" dirty="0"/>
              <a:t>Weiterhin unversorgte Kinder werden in weiteren Platzvergaberunden versorgt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endParaRPr lang="de-DE" sz="140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de-DE" sz="1400" dirty="0"/>
          </a:p>
          <a:p>
            <a:pPr>
              <a:buClr>
                <a:schemeClr val="accent1"/>
              </a:buClr>
            </a:pPr>
            <a:endParaRPr lang="de-DE" sz="1400" dirty="0"/>
          </a:p>
          <a:p>
            <a:pPr>
              <a:buClr>
                <a:schemeClr val="accent1"/>
              </a:buClr>
            </a:pPr>
            <a:endParaRPr lang="de-DE" sz="1400" dirty="0"/>
          </a:p>
          <a:p>
            <a:pPr>
              <a:buClr>
                <a:schemeClr val="accent1"/>
              </a:buClr>
            </a:pPr>
            <a:endParaRPr lang="de-DE" sz="1400" dirty="0"/>
          </a:p>
          <a:p>
            <a:pPr>
              <a:buClr>
                <a:schemeClr val="accent1"/>
              </a:buClr>
            </a:pPr>
            <a:endParaRPr lang="de-DE" sz="14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5591C4-5976-9F43-ADA4-3FC61FFB9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5" name="Grafik 4" descr="Wegweiser mit einfarbiger Füllung">
            <a:extLst>
              <a:ext uri="{FF2B5EF4-FFF2-40B4-BE49-F238E27FC236}">
                <a16:creationId xmlns:a16="http://schemas.microsoft.com/office/drawing/2014/main" id="{D6E083F7-1F22-C9BB-93E7-3360369FD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0884" y="36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89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AB8DAA-096E-F3AC-73F1-6898A77E6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3">
            <a:extLst>
              <a:ext uri="{FF2B5EF4-FFF2-40B4-BE49-F238E27FC236}">
                <a16:creationId xmlns:a16="http://schemas.microsoft.com/office/drawing/2014/main" id="{14D2665B-41C2-C178-AECF-26AE6364A6B2}"/>
              </a:ext>
            </a:extLst>
          </p:cNvPr>
          <p:cNvSpPr txBox="1">
            <a:spLocks/>
          </p:cNvSpPr>
          <p:nvPr/>
        </p:nvSpPr>
        <p:spPr>
          <a:xfrm>
            <a:off x="468314" y="4756150"/>
            <a:ext cx="6156325" cy="18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1E1BE637-507F-52F8-E675-0F3EBA65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E3A59BF-0539-11DC-CB5C-AB127EC1F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42" y="303213"/>
            <a:ext cx="6165807" cy="421273"/>
          </a:xfrm>
        </p:spPr>
        <p:txBody>
          <a:bodyPr/>
          <a:lstStyle/>
          <a:p>
            <a:r>
              <a:rPr lang="de-DE" sz="2400" b="1" dirty="0">
                <a:solidFill>
                  <a:srgbClr val="FF5E35"/>
                </a:solidFill>
              </a:rPr>
              <a:t>Außerschulische Ferienangebote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5B0B478-CC8A-85F6-32F6-62EBBAC11444}"/>
              </a:ext>
            </a:extLst>
          </p:cNvPr>
          <p:cNvSpPr txBox="1"/>
          <p:nvPr/>
        </p:nvSpPr>
        <p:spPr>
          <a:xfrm>
            <a:off x="393895" y="1407462"/>
            <a:ext cx="26132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hlinkClick r:id="rId3"/>
              </a:rPr>
              <a:t>Münchner Ferienportal</a:t>
            </a:r>
            <a:endParaRPr lang="de-DE" sz="16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7818301-8AE5-01B5-E5AD-9FDEA9C91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12" y="1746016"/>
            <a:ext cx="4409216" cy="3111281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5C8560A6-B5E7-0E18-7AB6-A49DE5C59EBD}"/>
              </a:ext>
            </a:extLst>
          </p:cNvPr>
          <p:cNvSpPr txBox="1">
            <a:spLocks/>
          </p:cNvSpPr>
          <p:nvPr/>
        </p:nvSpPr>
        <p:spPr>
          <a:xfrm>
            <a:off x="0" y="4912211"/>
            <a:ext cx="38264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rgbClr val="80808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Informationen zu Betreuungseinrichtungen</a:t>
            </a:r>
            <a:endParaRPr lang="de-DE" sz="1000" dirty="0">
              <a:solidFill>
                <a:srgbClr val="808080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CC9AD55-1501-41D5-A136-09E45AD81382}"/>
              </a:ext>
            </a:extLst>
          </p:cNvPr>
          <p:cNvSpPr txBox="1"/>
          <p:nvPr/>
        </p:nvSpPr>
        <p:spPr>
          <a:xfrm>
            <a:off x="344658" y="604873"/>
            <a:ext cx="8257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Neben Ferienangeboten am Schulstandort gibt es auch zahlreiche weitere </a:t>
            </a:r>
          </a:p>
          <a:p>
            <a:r>
              <a:rPr lang="de-DE" sz="1400" b="1" dirty="0"/>
              <a:t>vielfältige Angebote in den Ferien…</a:t>
            </a:r>
          </a:p>
        </p:txBody>
      </p:sp>
    </p:spTree>
    <p:extLst>
      <p:ext uri="{BB962C8B-B14F-4D97-AF65-F5344CB8AC3E}">
        <p14:creationId xmlns:p14="http://schemas.microsoft.com/office/powerpoint/2010/main" val="891498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A27A1-E084-5594-43C7-A9C0D93A6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3">
            <a:extLst>
              <a:ext uri="{FF2B5EF4-FFF2-40B4-BE49-F238E27FC236}">
                <a16:creationId xmlns:a16="http://schemas.microsoft.com/office/drawing/2014/main" id="{06729469-19EA-0F56-20FB-9F67B049667E}"/>
              </a:ext>
            </a:extLst>
          </p:cNvPr>
          <p:cNvSpPr txBox="1">
            <a:spLocks/>
          </p:cNvSpPr>
          <p:nvPr/>
        </p:nvSpPr>
        <p:spPr>
          <a:xfrm>
            <a:off x="468314" y="4756150"/>
            <a:ext cx="6156325" cy="18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FD17F59F-D1BF-AD7C-D7C9-C7C4EEDA9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EB89FF7-61BD-E542-DABC-088F1DA4B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42" y="207350"/>
            <a:ext cx="7735258" cy="900112"/>
          </a:xfrm>
        </p:spPr>
        <p:txBody>
          <a:bodyPr/>
          <a:lstStyle/>
          <a:p>
            <a:r>
              <a:rPr lang="de-DE" sz="2400" b="1" dirty="0">
                <a:solidFill>
                  <a:srgbClr val="FF5E35"/>
                </a:solidFill>
              </a:rPr>
              <a:t>Außerschulische Ferienangebote</a:t>
            </a:r>
            <a:br>
              <a:rPr lang="de-DE" sz="1400" b="1" dirty="0">
                <a:solidFill>
                  <a:srgbClr val="FF5E35"/>
                </a:solidFill>
              </a:rPr>
            </a:br>
            <a:r>
              <a:rPr lang="de-DE" sz="1400" b="1" dirty="0"/>
              <a:t>Neben Ferienangeboten am Schulstandort gibt es auch zahlreiche weitere vielfältige Angebote in den Ferien…</a:t>
            </a:r>
            <a:br>
              <a:rPr lang="de-DE" sz="2400" b="1" dirty="0"/>
            </a:br>
            <a:endParaRPr lang="de-DE" sz="2400" b="1" dirty="0">
              <a:solidFill>
                <a:srgbClr val="FF5E35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0370D89-0B48-C10C-52A1-80FC66B2F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2" y="1671668"/>
            <a:ext cx="6767536" cy="3174482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23055C24-C0C4-FC00-D824-E40FD9D1D48D}"/>
              </a:ext>
            </a:extLst>
          </p:cNvPr>
          <p:cNvSpPr txBox="1"/>
          <p:nvPr/>
        </p:nvSpPr>
        <p:spPr>
          <a:xfrm>
            <a:off x="376918" y="1317493"/>
            <a:ext cx="53840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hlinkClick r:id="rId4"/>
              </a:rPr>
              <a:t>Ferienangebote und Familienpass, Ferienfreizeiten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3F73EE9-B9E8-54EB-55E9-EC0132486633}"/>
              </a:ext>
            </a:extLst>
          </p:cNvPr>
          <p:cNvSpPr txBox="1">
            <a:spLocks/>
          </p:cNvSpPr>
          <p:nvPr/>
        </p:nvSpPr>
        <p:spPr>
          <a:xfrm>
            <a:off x="0" y="4912211"/>
            <a:ext cx="38264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rgbClr val="80808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Informationen zu Betreuungseinrichtungen</a:t>
            </a:r>
            <a:endParaRPr lang="de-DE" sz="1000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336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399181-F0AE-42A0-CA26-553A1DD8E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3">
            <a:extLst>
              <a:ext uri="{FF2B5EF4-FFF2-40B4-BE49-F238E27FC236}">
                <a16:creationId xmlns:a16="http://schemas.microsoft.com/office/drawing/2014/main" id="{6746C159-818E-7FBB-2195-894198273A3D}"/>
              </a:ext>
            </a:extLst>
          </p:cNvPr>
          <p:cNvSpPr txBox="1">
            <a:spLocks/>
          </p:cNvSpPr>
          <p:nvPr/>
        </p:nvSpPr>
        <p:spPr>
          <a:xfrm>
            <a:off x="468314" y="4756150"/>
            <a:ext cx="6156325" cy="18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9660F51B-75C2-0D71-04EE-8FC4F010F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58ACE26-4153-7A5D-1472-9073B1929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42" y="303213"/>
            <a:ext cx="6165807" cy="338554"/>
          </a:xfrm>
        </p:spPr>
        <p:txBody>
          <a:bodyPr/>
          <a:lstStyle/>
          <a:p>
            <a:r>
              <a:rPr lang="de-DE" sz="2400" b="1" dirty="0">
                <a:solidFill>
                  <a:srgbClr val="FF5E35"/>
                </a:solidFill>
              </a:rPr>
              <a:t>Außerschulische Ferienangebote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AA9576D-F52C-598E-1D77-0A2AE402E989}"/>
              </a:ext>
            </a:extLst>
          </p:cNvPr>
          <p:cNvSpPr txBox="1"/>
          <p:nvPr/>
        </p:nvSpPr>
        <p:spPr>
          <a:xfrm>
            <a:off x="369885" y="1400564"/>
            <a:ext cx="34565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u="sng" dirty="0" err="1"/>
              <a:t>FreizeitSport</a:t>
            </a:r>
            <a:r>
              <a:rPr lang="de-DE" sz="1600" u="sng" dirty="0"/>
              <a:t> - Feriensport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A3094E6-49BD-05E5-E24F-F8844CF1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308" y="1203325"/>
            <a:ext cx="1801338" cy="101937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B43AFB55-8C61-2ED5-F296-0EF9AF611A23}"/>
              </a:ext>
            </a:extLst>
          </p:cNvPr>
          <p:cNvSpPr txBox="1">
            <a:spLocks/>
          </p:cNvSpPr>
          <p:nvPr/>
        </p:nvSpPr>
        <p:spPr>
          <a:xfrm>
            <a:off x="0" y="4912211"/>
            <a:ext cx="38264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rgbClr val="80808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Informationen zu Betreuungseinrichtungen</a:t>
            </a:r>
            <a:endParaRPr lang="de-DE" sz="1000" dirty="0">
              <a:solidFill>
                <a:srgbClr val="808080"/>
              </a:solidFill>
            </a:endParaRPr>
          </a:p>
        </p:txBody>
      </p:sp>
      <p:pic>
        <p:nvPicPr>
          <p:cNvPr id="1028" name="Picture 4" descr="RBS – Veranstaltungen des Referats für Bildung und Sport, Feriensport">
            <a:extLst>
              <a:ext uri="{FF2B5EF4-FFF2-40B4-BE49-F238E27FC236}">
                <a16:creationId xmlns:a16="http://schemas.microsoft.com/office/drawing/2014/main" id="{5BD5732E-7F52-FB7F-9D9A-F3EF5781E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" y="1733011"/>
            <a:ext cx="6252270" cy="310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0A5D71A-010F-36D5-86F0-EC16C3CE10E4}"/>
              </a:ext>
            </a:extLst>
          </p:cNvPr>
          <p:cNvSpPr txBox="1"/>
          <p:nvPr/>
        </p:nvSpPr>
        <p:spPr>
          <a:xfrm>
            <a:off x="358055" y="602075"/>
            <a:ext cx="8081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/>
              <a:t>Neben Ferienangeboten am Schulstandort gibt es auch zahlreiche weitere </a:t>
            </a:r>
          </a:p>
          <a:p>
            <a:r>
              <a:rPr lang="de-DE" sz="1400" b="1" dirty="0"/>
              <a:t>vielfältige Angebote in den Ferien…</a:t>
            </a:r>
          </a:p>
        </p:txBody>
      </p:sp>
    </p:spTree>
    <p:extLst>
      <p:ext uri="{BB962C8B-B14F-4D97-AF65-F5344CB8AC3E}">
        <p14:creationId xmlns:p14="http://schemas.microsoft.com/office/powerpoint/2010/main" val="3464596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8E931-EE63-4407-896D-3A55A405E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3">
            <a:extLst>
              <a:ext uri="{FF2B5EF4-FFF2-40B4-BE49-F238E27FC236}">
                <a16:creationId xmlns:a16="http://schemas.microsoft.com/office/drawing/2014/main" id="{2A8B3D58-8A81-63C7-0F89-CA246DCA8F78}"/>
              </a:ext>
            </a:extLst>
          </p:cNvPr>
          <p:cNvSpPr txBox="1">
            <a:spLocks/>
          </p:cNvSpPr>
          <p:nvPr/>
        </p:nvSpPr>
        <p:spPr>
          <a:xfrm>
            <a:off x="468314" y="4756150"/>
            <a:ext cx="6156325" cy="18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596ACA31-F836-0CC6-7584-D6A43576B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5F8D677-20E4-B214-FDBC-D64443DEE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42" y="303213"/>
            <a:ext cx="6165807" cy="338554"/>
          </a:xfrm>
        </p:spPr>
        <p:txBody>
          <a:bodyPr/>
          <a:lstStyle/>
          <a:p>
            <a:r>
              <a:rPr lang="de-DE" sz="2400" b="1" dirty="0">
                <a:solidFill>
                  <a:srgbClr val="FF5E35"/>
                </a:solidFill>
              </a:rPr>
              <a:t>Außerschulische Ferienangebote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9153FE5-2C2F-7BCF-7CFA-60A45BE63F66}"/>
              </a:ext>
            </a:extLst>
          </p:cNvPr>
          <p:cNvSpPr txBox="1"/>
          <p:nvPr/>
        </p:nvSpPr>
        <p:spPr>
          <a:xfrm>
            <a:off x="369885" y="1400564"/>
            <a:ext cx="345652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F5E35"/>
              </a:buClr>
              <a:buFont typeface="Wingdings" panose="05000000000000000000" pitchFamily="2" charset="2"/>
              <a:buChar char="§"/>
            </a:pPr>
            <a:r>
              <a:rPr lang="de-DE" sz="1600" dirty="0"/>
              <a:t>bereits bewährte, bestehende Ferienangebote im Sprengel stehen weiterhin ebenfalls zur Verfügung und können gebucht werden (z.B. Vereinsangebote wie Fußballcamp, Ferienfreizeit, andere Sportcamps)</a:t>
            </a:r>
          </a:p>
          <a:p>
            <a:pPr marL="285750" indent="-285750">
              <a:buClr>
                <a:srgbClr val="FF5E35"/>
              </a:buClr>
              <a:buFont typeface="Wingdings" panose="05000000000000000000" pitchFamily="2" charset="2"/>
              <a:buChar char="§"/>
            </a:pPr>
            <a:endParaRPr lang="de-DE" sz="1600" dirty="0"/>
          </a:p>
          <a:p>
            <a:pPr marL="285750" indent="-285750">
              <a:buClr>
                <a:srgbClr val="FF5E35"/>
              </a:buClr>
              <a:buFont typeface="Wingdings" panose="05000000000000000000" pitchFamily="2" charset="2"/>
              <a:buChar char="§"/>
            </a:pPr>
            <a:endParaRPr lang="de-DE" sz="1600" dirty="0"/>
          </a:p>
          <a:p>
            <a:pPr marL="285750" indent="-285750">
              <a:buClr>
                <a:srgbClr val="FF5E35"/>
              </a:buClr>
              <a:buFont typeface="Wingdings" panose="05000000000000000000" pitchFamily="2" charset="2"/>
              <a:buChar char="§"/>
            </a:pPr>
            <a:r>
              <a:rPr lang="de-DE" sz="1600" dirty="0"/>
              <a:t>Nutzen Sie diese Angebote bitte auch weiterhin</a:t>
            </a:r>
            <a:endParaRPr lang="de-DE" sz="1600" u="sng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672726F-07F1-00E9-D4FE-D22B28AA3FDF}"/>
              </a:ext>
            </a:extLst>
          </p:cNvPr>
          <p:cNvSpPr txBox="1">
            <a:spLocks/>
          </p:cNvSpPr>
          <p:nvPr/>
        </p:nvSpPr>
        <p:spPr>
          <a:xfrm>
            <a:off x="0" y="4912211"/>
            <a:ext cx="38264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rgbClr val="80808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Informationen zu Betreuungseinrichtungen</a:t>
            </a:r>
            <a:endParaRPr lang="de-DE" sz="1000" dirty="0">
              <a:solidFill>
                <a:srgbClr val="808080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E395735-7DAE-215D-B9E4-6361D17AF14A}"/>
              </a:ext>
            </a:extLst>
          </p:cNvPr>
          <p:cNvSpPr txBox="1"/>
          <p:nvPr/>
        </p:nvSpPr>
        <p:spPr>
          <a:xfrm>
            <a:off x="358055" y="602075"/>
            <a:ext cx="8081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/>
              <a:t>Neben Ferienangeboten am Schulstandort gibt es auch zahlreiche weitere </a:t>
            </a:r>
          </a:p>
          <a:p>
            <a:r>
              <a:rPr lang="de-DE" sz="1400" b="1" dirty="0"/>
              <a:t>vielfältige Angebote in den Ferien…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659C04D-CEC5-5FBE-3F55-564FE77EBA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059" t="54180" r="6276" b="16006"/>
          <a:stretch/>
        </p:blipFill>
        <p:spPr bwMode="auto">
          <a:xfrm>
            <a:off x="4782166" y="1466850"/>
            <a:ext cx="4111937" cy="27344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87645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52CF7-6BC8-BE3C-547D-79C79281E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A9E77E-9AC2-6488-4294-EFAC9B54D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61" y="118735"/>
            <a:ext cx="6156325" cy="1346200"/>
          </a:xfrm>
        </p:spPr>
        <p:txBody>
          <a:bodyPr/>
          <a:lstStyle/>
          <a:p>
            <a:r>
              <a:rPr lang="de-DE" sz="2800" b="1" dirty="0">
                <a:solidFill>
                  <a:srgbClr val="FE5E35"/>
                </a:solidFill>
              </a:rPr>
              <a:t>Elternberatungsstelle</a:t>
            </a:r>
            <a:br>
              <a:rPr lang="de-DE" sz="2800" b="1" dirty="0">
                <a:solidFill>
                  <a:srgbClr val="FE5E35"/>
                </a:solidFill>
              </a:rPr>
            </a:br>
            <a:r>
              <a:rPr lang="de-DE" sz="2800" b="1" dirty="0">
                <a:solidFill>
                  <a:srgbClr val="FE5E35"/>
                </a:solidFill>
              </a:rPr>
              <a:t>Kitafinder+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90B4DC1-6E79-374D-7838-BBD3906488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B8A90C25-D7F1-4D74-DC7C-5F9518E8A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ED47-FA08-466E-A144-C3F35D23A156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24A1AF1-5AF3-7B37-744E-12F1DB864419}"/>
              </a:ext>
            </a:extLst>
          </p:cNvPr>
          <p:cNvSpPr txBox="1"/>
          <p:nvPr/>
        </p:nvSpPr>
        <p:spPr>
          <a:xfrm>
            <a:off x="468314" y="1203325"/>
            <a:ext cx="8538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1400" dirty="0"/>
              <a:t>Weiterführende Links und Informationen zu den einzelnen Betreuungsformen und zum Anmeldeverfahren </a:t>
            </a:r>
          </a:p>
          <a:p>
            <a:pPr>
              <a:buClr>
                <a:schemeClr val="accent1"/>
              </a:buClr>
            </a:pPr>
            <a:r>
              <a:rPr lang="de-DE" sz="1400" b="1" dirty="0">
                <a:solidFill>
                  <a:schemeClr val="accent1"/>
                </a:solidFill>
              </a:rPr>
              <a:t>https://stadt.muenchen.de/infos/ganztag-betreuung-grundschule.html </a:t>
            </a:r>
          </a:p>
        </p:txBody>
      </p:sp>
      <p:sp>
        <p:nvSpPr>
          <p:cNvPr id="3" name="Fußzeilenplatzhalter 3">
            <a:extLst>
              <a:ext uri="{FF2B5EF4-FFF2-40B4-BE49-F238E27FC236}">
                <a16:creationId xmlns:a16="http://schemas.microsoft.com/office/drawing/2014/main" id="{1C091DEB-4BD1-B7A7-73DB-3E91CC52460F}"/>
              </a:ext>
            </a:extLst>
          </p:cNvPr>
          <p:cNvSpPr txBox="1">
            <a:spLocks/>
          </p:cNvSpPr>
          <p:nvPr/>
        </p:nvSpPr>
        <p:spPr>
          <a:xfrm>
            <a:off x="468314" y="4756150"/>
            <a:ext cx="6156325" cy="18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741A3EB-F25C-C88C-BC46-FDC3CA926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564" y="3237610"/>
            <a:ext cx="4084124" cy="140512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0BB8E362-30EA-484F-C9B0-5A1D91A24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61" y="2037690"/>
            <a:ext cx="4067639" cy="11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36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3">
      <a:dk1>
        <a:srgbClr val="000000"/>
      </a:dk1>
      <a:lt1>
        <a:srgbClr val="FFFFFF"/>
      </a:lt1>
      <a:dk2>
        <a:srgbClr val="003444"/>
      </a:dk2>
      <a:lt2>
        <a:srgbClr val="F5F5F5"/>
      </a:lt2>
      <a:accent1>
        <a:srgbClr val="FF5E34"/>
      </a:accent1>
      <a:accent2>
        <a:srgbClr val="E1D7FF"/>
      </a:accent2>
      <a:accent3>
        <a:srgbClr val="9A9BB8"/>
      </a:accent3>
      <a:accent4>
        <a:srgbClr val="BFBFBF"/>
      </a:accent4>
      <a:accent5>
        <a:srgbClr val="D1D1E8"/>
      </a:accent5>
      <a:accent6>
        <a:srgbClr val="AFC2BE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>
      <a:srgbClr val="FDE0D2"/>
    </a:custClr>
    <a:custClr>
      <a:srgbClr val="F4C7A8"/>
    </a:custClr>
    <a:custClr>
      <a:srgbClr val="EAAA87"/>
    </a:custClr>
    <a:custClr>
      <a:srgbClr val="B58A75"/>
    </a:custClr>
    <a:custClr>
      <a:srgbClr val="9D7860"/>
    </a:custClr>
    <a:custClr>
      <a:srgbClr val="644F42"/>
    </a:custClr>
    <a:custClr>
      <a:srgbClr val="D2A342"/>
    </a:custClr>
    <a:custClr>
      <a:srgbClr val="CEC2AB"/>
    </a:custClr>
    <a:custClr>
      <a:srgbClr val="EAE0C4"/>
    </a:custClr>
    <a:custClr>
      <a:srgbClr val="F2E8D1"/>
    </a:custClr>
    <a:custClr>
      <a:srgbClr val="F5F5F5"/>
    </a:custClr>
    <a:custClr>
      <a:srgbClr val="E5E5E5"/>
    </a:custClr>
    <a:custClr>
      <a:srgbClr val="D9D9D9"/>
    </a:custClr>
    <a:custClr>
      <a:srgbClr val="BFBFBF"/>
    </a:custClr>
    <a:custClr>
      <a:srgbClr val="808080"/>
    </a:custClr>
    <a:custClr>
      <a:srgbClr val="404040"/>
    </a:custClr>
    <a:custClr>
      <a:srgbClr val="171717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Vorlage_PowerPoint_2024-09-21.potx" id="{DD33ACB2-64AA-4448-A6A6-79FBED7D7709}" vid="{6A9F5835-0724-4985-B7AD-F53830F263A3}"/>
    </a:ext>
  </a:extLst>
</a:theme>
</file>

<file path=ppt/theme/theme2.xml><?xml version="1.0" encoding="utf-8"?>
<a:theme xmlns:a="http://schemas.openxmlformats.org/drawingml/2006/main" name="1_Office">
  <a:themeElements>
    <a:clrScheme name="Benutzerdefiniert 13">
      <a:dk1>
        <a:srgbClr val="000000"/>
      </a:dk1>
      <a:lt1>
        <a:srgbClr val="FFFFFF"/>
      </a:lt1>
      <a:dk2>
        <a:srgbClr val="003444"/>
      </a:dk2>
      <a:lt2>
        <a:srgbClr val="F5F5F5"/>
      </a:lt2>
      <a:accent1>
        <a:srgbClr val="FF5E34"/>
      </a:accent1>
      <a:accent2>
        <a:srgbClr val="E1D7FF"/>
      </a:accent2>
      <a:accent3>
        <a:srgbClr val="9A9BB8"/>
      </a:accent3>
      <a:accent4>
        <a:srgbClr val="BFBFBF"/>
      </a:accent4>
      <a:accent5>
        <a:srgbClr val="D1D1E8"/>
      </a:accent5>
      <a:accent6>
        <a:srgbClr val="AFC2BE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>
      <a:srgbClr val="FDE0D2"/>
    </a:custClr>
    <a:custClr>
      <a:srgbClr val="F4C7A8"/>
    </a:custClr>
    <a:custClr>
      <a:srgbClr val="EAAA87"/>
    </a:custClr>
    <a:custClr>
      <a:srgbClr val="B58A75"/>
    </a:custClr>
    <a:custClr>
      <a:srgbClr val="9D7860"/>
    </a:custClr>
    <a:custClr>
      <a:srgbClr val="644F42"/>
    </a:custClr>
    <a:custClr>
      <a:srgbClr val="D2A342"/>
    </a:custClr>
    <a:custClr>
      <a:srgbClr val="CEC2AB"/>
    </a:custClr>
    <a:custClr>
      <a:srgbClr val="EAE0C4"/>
    </a:custClr>
    <a:custClr>
      <a:srgbClr val="F2E8D1"/>
    </a:custClr>
    <a:custClr>
      <a:srgbClr val="F5F5F5"/>
    </a:custClr>
    <a:custClr>
      <a:srgbClr val="E5E5E5"/>
    </a:custClr>
    <a:custClr>
      <a:srgbClr val="D9D9D9"/>
    </a:custClr>
    <a:custClr>
      <a:srgbClr val="BFBFBF"/>
    </a:custClr>
    <a:custClr>
      <a:srgbClr val="808080"/>
    </a:custClr>
    <a:custClr>
      <a:srgbClr val="404040"/>
    </a:custClr>
    <a:custClr>
      <a:srgbClr val="171717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Vorlage_PowerPoint_2024-09-21.potx" id="{DD33ACB2-64AA-4448-A6A6-79FBED7D7709}" vid="{6A9F5835-0724-4985-B7AD-F53830F263A3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Vorlage_PowerPoint_2024-09-21</Template>
  <TotalTime>0</TotalTime>
  <Words>433</Words>
  <Application>Microsoft Office PowerPoint</Application>
  <PresentationFormat>Bildschirmpräsentation (16:9)</PresentationFormat>
  <Paragraphs>83</Paragraphs>
  <Slides>9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Calibri</vt:lpstr>
      <vt:lpstr>Wingdings</vt:lpstr>
      <vt:lpstr>Office</vt:lpstr>
      <vt:lpstr>1_Office</vt:lpstr>
      <vt:lpstr>Elterninformationsabend 1. Jahrgangsstufe 2026/2027 </vt:lpstr>
      <vt:lpstr>Diese Betreuungsangebote  gibt es an unserer Grundschule </vt:lpstr>
      <vt:lpstr>Mittagsbetreuung</vt:lpstr>
      <vt:lpstr>Der Weg zum Betreuungsplatz</vt:lpstr>
      <vt:lpstr>Außerschulische Ferienangebote</vt:lpstr>
      <vt:lpstr>Außerschulische Ferienangebote Neben Ferienangeboten am Schulstandort gibt es auch zahlreiche weitere vielfältige Angebote in den Ferien… </vt:lpstr>
      <vt:lpstr>Außerschulische Ferienangebote</vt:lpstr>
      <vt:lpstr>Außerschulische Ferienangebote</vt:lpstr>
      <vt:lpstr>Elternberatungsstelle Kitafinder+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Amelie Riehl</dc:creator>
  <cp:lastModifiedBy>Romana Reile</cp:lastModifiedBy>
  <cp:revision>412</cp:revision>
  <cp:lastPrinted>2025-10-10T12:25:00Z</cp:lastPrinted>
  <dcterms:created xsi:type="dcterms:W3CDTF">2024-09-23T07:41:58Z</dcterms:created>
  <dcterms:modified xsi:type="dcterms:W3CDTF">2026-02-04T12:54:49Z</dcterms:modified>
</cp:coreProperties>
</file>